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0"/>
  </p:notesMasterIdLst>
  <p:handoutMasterIdLst>
    <p:handoutMasterId r:id="rId11"/>
  </p:handoutMasterIdLst>
  <p:sldIdLst>
    <p:sldId id="257" r:id="rId2"/>
    <p:sldId id="272" r:id="rId3"/>
    <p:sldId id="260" r:id="rId4"/>
    <p:sldId id="273" r:id="rId5"/>
    <p:sldId id="274" r:id="rId6"/>
    <p:sldId id="277" r:id="rId7"/>
    <p:sldId id="278" r:id="rId8"/>
    <p:sldId id="279"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99" autoAdjust="0"/>
    <p:restoredTop sz="94667" autoAdjust="0"/>
  </p:normalViewPr>
  <p:slideViewPr>
    <p:cSldViewPr>
      <p:cViewPr varScale="1">
        <p:scale>
          <a:sx n="75" d="100"/>
          <a:sy n="75" d="100"/>
        </p:scale>
        <p:origin x="-978" y="-84"/>
      </p:cViewPr>
      <p:guideLst>
        <p:guide orient="horz" pos="2160"/>
        <p:guide pos="2880"/>
      </p:guideLst>
    </p:cSldViewPr>
  </p:slideViewPr>
  <p:outlineViewPr>
    <p:cViewPr>
      <p:scale>
        <a:sx n="33" d="100"/>
        <a:sy n="33" d="100"/>
      </p:scale>
      <p:origin x="18"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n-US"/>
          </a:p>
        </p:txBody>
      </p:sp>
      <p:sp>
        <p:nvSpPr>
          <p:cNvPr id="1741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n-US"/>
          </a:p>
        </p:txBody>
      </p:sp>
      <p:sp>
        <p:nvSpPr>
          <p:cNvPr id="1741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n-US"/>
          </a:p>
        </p:txBody>
      </p:sp>
      <p:sp>
        <p:nvSpPr>
          <p:cNvPr id="1741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A60258C2-2016-452A-B9CE-3B67DA6D9D28}"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n-US"/>
          </a:p>
        </p:txBody>
      </p:sp>
      <p:sp>
        <p:nvSpPr>
          <p:cNvPr id="286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66B4B0CF-E6AA-40DD-9248-71E7D38499D5}"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122"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r>
              <a:rPr lang="en-US"/>
              <a:t>Click to edit Master title style</a:t>
            </a:r>
          </a:p>
        </p:txBody>
      </p:sp>
      <p:sp>
        <p:nvSpPr>
          <p:cNvPr id="5123"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5124" name="Freeform 4"/>
          <p:cNvSpPr>
            <a:spLocks/>
          </p:cNvSpPr>
          <p:nvPr/>
        </p:nvSpPr>
        <p:spPr bwMode="auto">
          <a:xfrm>
            <a:off x="285750" y="2803525"/>
            <a:ext cx="1588" cy="3035300"/>
          </a:xfrm>
          <a:custGeom>
            <a:avLst/>
            <a:gdLst>
              <a:gd name="T0" fmla="*/ 0 h 1912"/>
              <a:gd name="T1" fmla="*/ 6 h 1912"/>
              <a:gd name="T2" fmla="*/ 6 h 1912"/>
              <a:gd name="T3" fmla="*/ 60 h 1912"/>
              <a:gd name="T4" fmla="*/ 1912 h 1912"/>
              <a:gd name="T5" fmla="*/ 1912 h 1912"/>
              <a:gd name="T6" fmla="*/ 0 h 1912"/>
              <a:gd name="T7" fmla="*/ 0 h 1912"/>
            </a:gdLst>
            <a:ahLst/>
            <a:cxnLst>
              <a:cxn ang="0">
                <a:pos x="0" y="T0"/>
              </a:cxn>
              <a:cxn ang="0">
                <a:pos x="0" y="T1"/>
              </a:cxn>
              <a:cxn ang="0">
                <a:pos x="0" y="T2"/>
              </a:cxn>
              <a:cxn ang="0">
                <a:pos x="0" y="T3"/>
              </a:cxn>
              <a:cxn ang="0">
                <a:pos x="0" y="T4"/>
              </a:cxn>
              <a:cxn ang="0">
                <a:pos x="0" y="T5"/>
              </a:cxn>
              <a:cxn ang="0">
                <a:pos x="0" y="T6"/>
              </a:cxn>
              <a:cxn ang="0">
                <a:pos x="0" y="T7"/>
              </a:cxn>
            </a:cxnLst>
            <a:rect l="0" t="0" r="r" b="b"/>
            <a:pathLst>
              <a:path h="1912">
                <a:moveTo>
                  <a:pt x="0" y="0"/>
                </a:moveTo>
                <a:lnTo>
                  <a:pt x="0" y="6"/>
                </a:lnTo>
                <a:lnTo>
                  <a:pt x="0" y="6"/>
                </a:lnTo>
                <a:lnTo>
                  <a:pt x="0" y="60"/>
                </a:lnTo>
                <a:lnTo>
                  <a:pt x="0" y="1912"/>
                </a:lnTo>
                <a:lnTo>
                  <a:pt x="0" y="1912"/>
                </a:lnTo>
                <a:lnTo>
                  <a:pt x="0" y="0"/>
                </a:lnTo>
                <a:lnTo>
                  <a:pt x="0" y="0"/>
                </a:lnTo>
                <a:close/>
              </a:path>
            </a:pathLst>
          </a:custGeom>
          <a:solidFill>
            <a:srgbClr val="6BBA27"/>
          </a:solidFill>
          <a:ln w="9525">
            <a:noFill/>
            <a:round/>
            <a:headEnd/>
            <a:tailEnd/>
          </a:ln>
        </p:spPr>
        <p:txBody>
          <a:bodyPr/>
          <a:lstStyle/>
          <a:p>
            <a:endParaRPr lang="en-US"/>
          </a:p>
        </p:txBody>
      </p:sp>
      <p:sp>
        <p:nvSpPr>
          <p:cNvPr id="5125" name="Rectangle 5"/>
          <p:cNvSpPr>
            <a:spLocks noGrp="1" noChangeArrowheads="1"/>
          </p:cNvSpPr>
          <p:nvPr>
            <p:ph type="ftr" sz="quarter" idx="3"/>
          </p:nvPr>
        </p:nvSpPr>
        <p:spPr/>
        <p:txBody>
          <a:bodyPr/>
          <a:lstStyle>
            <a:lvl1pPr>
              <a:defRPr/>
            </a:lvl1pPr>
          </a:lstStyle>
          <a:p>
            <a:endParaRPr lang="en-US"/>
          </a:p>
        </p:txBody>
      </p:sp>
      <p:sp>
        <p:nvSpPr>
          <p:cNvPr id="5126" name="Rectangle 6"/>
          <p:cNvSpPr>
            <a:spLocks noGrp="1" noChangeArrowheads="1"/>
          </p:cNvSpPr>
          <p:nvPr>
            <p:ph type="sldNum" sz="quarter" idx="4"/>
          </p:nvPr>
        </p:nvSpPr>
        <p:spPr/>
        <p:txBody>
          <a:bodyPr/>
          <a:lstStyle>
            <a:lvl1pPr>
              <a:defRPr/>
            </a:lvl1pPr>
          </a:lstStyle>
          <a:p>
            <a:fld id="{4891638E-4CCC-4202-9EAC-94D4F6D0D935}" type="slidenum">
              <a:rPr lang="en-US"/>
              <a:pPr/>
              <a:t>‹#›</a:t>
            </a:fld>
            <a:endParaRPr lang="en-US"/>
          </a:p>
        </p:txBody>
      </p:sp>
      <p:sp>
        <p:nvSpPr>
          <p:cNvPr id="5127" name="Rectangle 7"/>
          <p:cNvSpPr>
            <a:spLocks noGrp="1" noChangeArrowheads="1"/>
          </p:cNvSpPr>
          <p:nvPr>
            <p:ph type="dt" sz="quarter" idx="2"/>
          </p:nvPr>
        </p:nvSpPr>
        <p:spPr/>
        <p:txBody>
          <a:bodyPr/>
          <a:lstStyle>
            <a:lvl1pPr>
              <a:defRPr/>
            </a:lvl1p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63AA666-89FA-4CB5-B14F-504273153AF3}"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DA20696-64E1-426C-814D-106127FC1059}"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DE017AD-317B-4408-AABB-8DD8F2EB8806}"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3996942-4479-4620-9BFA-01303AAC412F}"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C1C3656-F6AD-43B4-AE12-F4D2D19636C5}"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7D6F04D9-62D7-4389-AEE8-EC711E54E55F}"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66B16D6E-07C8-4B95-8049-A2EAD02BF198}"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ADC16BB-8967-4C8F-9B1D-16114AF87CF5}"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21FF831-B8D3-4684-8123-E38D05A6E86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9383449-CEC5-4149-8D9E-4C3CDB25538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92100"/>
            <a:ext cx="82296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57200" y="19050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endParaRPr lang="en-US"/>
          </a:p>
        </p:txBody>
      </p:sp>
      <p:sp>
        <p:nvSpPr>
          <p:cNvPr id="410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endParaRPr lang="en-US"/>
          </a:p>
        </p:txBody>
      </p:sp>
      <p:sp>
        <p:nvSpPr>
          <p:cNvPr id="410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fld id="{F1C12560-AB67-47AC-87AE-F2DE4FC7C762}"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2pPr>
      <a:lvl3pPr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3pPr>
      <a:lvl4pPr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4pPr>
      <a:lvl5pPr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l" rtl="0" fontAlgn="base">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cs typeface="+mn-cs"/>
        </a:defRPr>
      </a:lvl2pPr>
      <a:lvl3pPr marL="1143000" indent="-228600" algn="l" rtl="0" fontAlgn="base">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cs typeface="+mn-cs"/>
        </a:defRPr>
      </a:lvl3pPr>
      <a:lvl4pPr marL="1600200" indent="-228600" algn="l" rtl="0" fontAlgn="base">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cs typeface="+mn-cs"/>
        </a:defRPr>
      </a:lvl4pPr>
      <a:lvl5pPr marL="20574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about:steplinkto4%2049%201:3-49%201:14"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qvb://QVB/51773569/2179" TargetMode="External"/><Relationship Id="rId7" Type="http://schemas.openxmlformats.org/officeDocument/2006/relationships/hyperlink" Target="about:steplinkto4%2047%205:17" TargetMode="External"/><Relationship Id="rId2" Type="http://schemas.openxmlformats.org/officeDocument/2006/relationships/hyperlink" Target="qvb://QVB/51773569/3308" TargetMode="External"/><Relationship Id="rId1" Type="http://schemas.openxmlformats.org/officeDocument/2006/relationships/slideLayout" Target="../slideLayouts/slideLayout2.xml"/><Relationship Id="rId6" Type="http://schemas.openxmlformats.org/officeDocument/2006/relationships/hyperlink" Target="about:steplinkto4%2043%203:3" TargetMode="External"/><Relationship Id="rId5" Type="http://schemas.openxmlformats.org/officeDocument/2006/relationships/hyperlink" Target="qvb://QVB/51773569/2319" TargetMode="External"/><Relationship Id="rId4" Type="http://schemas.openxmlformats.org/officeDocument/2006/relationships/hyperlink" Target="qvb://QVB/51773569/5220"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about:steplinkto4%2045%208:29-45%208:30"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about:steplinkto4%205%2030:19-5%2030:20" TargetMode="External"/><Relationship Id="rId7" Type="http://schemas.openxmlformats.org/officeDocument/2006/relationships/hyperlink" Target="about:steplinkto4%2066%203:19-66%203:21" TargetMode="External"/><Relationship Id="rId2" Type="http://schemas.openxmlformats.org/officeDocument/2006/relationships/hyperlink" Target="about:steplinkto4%201%202:16-1%202:17" TargetMode="External"/><Relationship Id="rId1" Type="http://schemas.openxmlformats.org/officeDocument/2006/relationships/slideLayout" Target="../slideLayouts/slideLayout2.xml"/><Relationship Id="rId6" Type="http://schemas.openxmlformats.org/officeDocument/2006/relationships/hyperlink" Target="about:steplinkto4%2043%207:37-43%207:38" TargetMode="External"/><Relationship Id="rId5" Type="http://schemas.openxmlformats.org/officeDocument/2006/relationships/hyperlink" Target="about:steplinkto4%2040%2011:28" TargetMode="External"/><Relationship Id="rId4" Type="http://schemas.openxmlformats.org/officeDocument/2006/relationships/hyperlink" Target="about:steplinkto4%206%2024:15-6%2024:16"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about:steplinkto4%2058%2013:8" TargetMode="External"/><Relationship Id="rId2" Type="http://schemas.openxmlformats.org/officeDocument/2006/relationships/hyperlink" Target="about:steplinkto4%2046%201:20-46%201:31" TargetMode="External"/><Relationship Id="rId1" Type="http://schemas.openxmlformats.org/officeDocument/2006/relationships/slideLayout" Target="../slideLayouts/slideLayout2.xml"/><Relationship Id="rId6" Type="http://schemas.openxmlformats.org/officeDocument/2006/relationships/hyperlink" Target="about:steplinkto4%2050%202:12-50%202:15" TargetMode="External"/><Relationship Id="rId5" Type="http://schemas.openxmlformats.org/officeDocument/2006/relationships/hyperlink" Target="about:steplinkto4%2040%2023:12" TargetMode="External"/><Relationship Id="rId4" Type="http://schemas.openxmlformats.org/officeDocument/2006/relationships/hyperlink" Target="about:steplinkto4%2049%202:8-49%202:9"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52400" y="533400"/>
            <a:ext cx="8839200" cy="1536700"/>
          </a:xfrm>
        </p:spPr>
        <p:txBody>
          <a:bodyPr/>
          <a:lstStyle/>
          <a:p>
            <a:pPr algn="ctr"/>
            <a:r>
              <a:rPr lang="en-US" sz="4800" b="1" dirty="0" smtClean="0"/>
              <a:t>Baptist </a:t>
            </a:r>
            <a:r>
              <a:rPr lang="en-US" sz="4800" b="1" dirty="0" smtClean="0"/>
              <a:t>Belief, E. Y. </a:t>
            </a:r>
            <a:r>
              <a:rPr lang="en-US" sz="4800" b="1" dirty="0" smtClean="0"/>
              <a:t>Mullins</a:t>
            </a:r>
            <a:endParaRPr lang="en-US" sz="4800" b="1" dirty="0"/>
          </a:p>
        </p:txBody>
      </p:sp>
      <p:sp>
        <p:nvSpPr>
          <p:cNvPr id="8196" name="Rectangle 4"/>
          <p:cNvSpPr>
            <a:spLocks noChangeArrowheads="1"/>
          </p:cNvSpPr>
          <p:nvPr/>
        </p:nvSpPr>
        <p:spPr bwMode="auto">
          <a:xfrm>
            <a:off x="457200" y="2895600"/>
            <a:ext cx="7620000" cy="1308100"/>
          </a:xfrm>
          <a:prstGeom prst="rect">
            <a:avLst/>
          </a:prstGeom>
          <a:noFill/>
          <a:ln w="9525">
            <a:noFill/>
            <a:miter lim="800000"/>
            <a:headEnd/>
            <a:tailEnd/>
          </a:ln>
          <a:effectLst/>
        </p:spPr>
        <p:txBody>
          <a:bodyPr anchor="ctr"/>
          <a:lstStyle/>
          <a:p>
            <a:pPr algn="ctr"/>
            <a:r>
              <a:rPr lang="en-US" sz="3200" b="1" dirty="0" smtClean="0"/>
              <a:t>Election</a:t>
            </a:r>
            <a:endParaRPr lang="en-US" sz="3200" b="1" dirty="0" smtClean="0"/>
          </a:p>
          <a:p>
            <a:pPr algn="ctr"/>
            <a:endParaRPr lang="en-US" sz="3200" dirty="0">
              <a:solidFill>
                <a:schemeClr val="tx2"/>
              </a:solidFill>
              <a:effectLst>
                <a:outerShdw blurRad="38100" dist="38100" dir="2700000" algn="tl">
                  <a:srgbClr val="000000"/>
                </a:outerShdw>
              </a:effectLst>
            </a:endParaRP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fade">
                                      <p:cBhvr>
                                        <p:cTn id="7" dur="800" decel="100000"/>
                                        <p:tgtEl>
                                          <p:spTgt spid="8194"/>
                                        </p:tgtEl>
                                      </p:cBhvr>
                                    </p:animEffect>
                                    <p:anim calcmode="lin" valueType="num">
                                      <p:cBhvr>
                                        <p:cTn id="8" dur="800" decel="100000" fill="hold"/>
                                        <p:tgtEl>
                                          <p:spTgt spid="8194"/>
                                        </p:tgtEl>
                                        <p:attrNameLst>
                                          <p:attrName>style.rotation</p:attrName>
                                        </p:attrNameLst>
                                      </p:cBhvr>
                                      <p:tavLst>
                                        <p:tav tm="0">
                                          <p:val>
                                            <p:fltVal val="-90"/>
                                          </p:val>
                                        </p:tav>
                                        <p:tav tm="100000">
                                          <p:val>
                                            <p:fltVal val="0"/>
                                          </p:val>
                                        </p:tav>
                                      </p:tavLst>
                                    </p:anim>
                                    <p:anim calcmode="lin" valueType="num">
                                      <p:cBhvr>
                                        <p:cTn id="9" dur="800" decel="100000" fill="hold"/>
                                        <p:tgtEl>
                                          <p:spTgt spid="8194"/>
                                        </p:tgtEl>
                                        <p:attrNameLst>
                                          <p:attrName>ppt_x</p:attrName>
                                        </p:attrNameLst>
                                      </p:cBhvr>
                                      <p:tavLst>
                                        <p:tav tm="0">
                                          <p:val>
                                            <p:strVal val="#ppt_x+0.4"/>
                                          </p:val>
                                        </p:tav>
                                        <p:tav tm="100000">
                                          <p:val>
                                            <p:strVal val="#ppt_x-0.05"/>
                                          </p:val>
                                        </p:tav>
                                      </p:tavLst>
                                    </p:anim>
                                    <p:anim calcmode="lin" valueType="num">
                                      <p:cBhvr>
                                        <p:cTn id="10" dur="800" decel="100000" fill="hold"/>
                                        <p:tgtEl>
                                          <p:spTgt spid="819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819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8194"/>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52400" y="152400"/>
            <a:ext cx="8763000" cy="1066800"/>
          </a:xfrm>
        </p:spPr>
        <p:txBody>
          <a:bodyPr/>
          <a:lstStyle/>
          <a:p>
            <a:pPr algn="ctr" eaLnBrk="1" hangingPunct="1">
              <a:defRPr/>
            </a:pPr>
            <a:r>
              <a:rPr lang="en-US" b="1" dirty="0" smtClean="0"/>
              <a:t>Election</a:t>
            </a:r>
          </a:p>
        </p:txBody>
      </p:sp>
      <p:sp>
        <p:nvSpPr>
          <p:cNvPr id="10243" name="Rectangle 3"/>
          <p:cNvSpPr>
            <a:spLocks noGrp="1" noChangeArrowheads="1"/>
          </p:cNvSpPr>
          <p:nvPr>
            <p:ph type="body" idx="1"/>
          </p:nvPr>
        </p:nvSpPr>
        <p:spPr>
          <a:xfrm>
            <a:off x="304800" y="2133600"/>
            <a:ext cx="8610600" cy="4191000"/>
          </a:xfrm>
        </p:spPr>
        <p:txBody>
          <a:bodyPr/>
          <a:lstStyle/>
          <a:p>
            <a:pPr>
              <a:defRPr/>
            </a:pPr>
            <a:r>
              <a:rPr lang="en-US" sz="2400" dirty="0" smtClean="0"/>
              <a:t>     We believe that election is the gracious purpose of God, according to which he regenerates, sanctifies and saves sinners.  It is perfectly consistent with the free agency of man and in no way interferes with  the salvation of any individual.</a:t>
            </a:r>
          </a:p>
          <a:p>
            <a:pPr>
              <a:defRPr/>
            </a:pPr>
            <a:r>
              <a:rPr lang="en-US" sz="2400" dirty="0" smtClean="0"/>
              <a:t>     It is a most glorious display of God's sovereign goodness, and is  infinitely wise, holy and unchangeable.  It excludes boasting and  promotes humility.  It encourages the use of means in the highest degree.</a:t>
            </a:r>
          </a:p>
        </p:txBody>
      </p:sp>
      <p:sp>
        <p:nvSpPr>
          <p:cNvPr id="4" name="Rectangle 5"/>
          <p:cNvSpPr txBox="1">
            <a:spLocks noChangeArrowheads="1"/>
          </p:cNvSpPr>
          <p:nvPr/>
        </p:nvSpPr>
        <p:spPr bwMode="auto">
          <a:xfrm>
            <a:off x="381000" y="1219200"/>
            <a:ext cx="8153400" cy="838200"/>
          </a:xfrm>
          <a:prstGeom prst="rect">
            <a:avLst/>
          </a:prstGeom>
          <a:noFill/>
          <a:ln w="9525">
            <a:noFill/>
            <a:miter lim="800000"/>
            <a:headEnd/>
            <a:tailEnd/>
          </a:ln>
        </p:spPr>
        <p:txBody>
          <a:bodyPr/>
          <a:lstStyle/>
          <a:p>
            <a:pPr algn="ctr"/>
            <a:r>
              <a:rPr lang="en-US" sz="3200" b="1" dirty="0" smtClean="0"/>
              <a:t>GOD'S </a:t>
            </a:r>
            <a:r>
              <a:rPr lang="en-US" sz="3200" b="1" dirty="0"/>
              <a:t>PURPOSE OF GRACE</a:t>
            </a:r>
          </a:p>
        </p:txBody>
      </p:sp>
      <p:sp>
        <p:nvSpPr>
          <p:cNvPr id="5" name="Action Button: Return 4">
            <a:hlinkClick r:id="" action="ppaction://hlinkshowjump?jump=lastslideviewed" highlightClick="1"/>
            <a:hlinkHover r:id="" action="ppaction://hlinkshowjump?jump=lastslideviewed"/>
          </p:cNvPr>
          <p:cNvSpPr/>
          <p:nvPr/>
        </p:nvSpPr>
        <p:spPr>
          <a:xfrm>
            <a:off x="0" y="0"/>
            <a:ext cx="381000" cy="22860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Action Button: Home 5">
            <a:hlinkClick r:id="" action="ppaction://hlinkshowjump?jump=firstslide" highlightClick="1"/>
            <a:hlinkHover r:id="rId2" action="ppaction://hlinksldjump"/>
          </p:cNvPr>
          <p:cNvSpPr/>
          <p:nvPr/>
        </p:nvSpPr>
        <p:spPr>
          <a:xfrm>
            <a:off x="8839200" y="0"/>
            <a:ext cx="304800" cy="3048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fade">
                                      <p:cBhvr>
                                        <p:cTn id="7" dur="2000"/>
                                        <p:tgtEl>
                                          <p:spTgt spid="1024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4">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0243">
                                            <p:txEl>
                                              <p:pRg st="0" end="0"/>
                                            </p:txEl>
                                          </p:spTgt>
                                        </p:tgtEl>
                                        <p:attrNameLst>
                                          <p:attrName>style.visibility</p:attrName>
                                        </p:attrNameLst>
                                      </p:cBhvr>
                                      <p:to>
                                        <p:strVal val="visible"/>
                                      </p:to>
                                    </p:set>
                                    <p:animEffect transition="in" filter="fade">
                                      <p:cBhvr>
                                        <p:cTn id="16" dur="2000"/>
                                        <p:tgtEl>
                                          <p:spTgt spid="1024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0243">
                                            <p:txEl>
                                              <p:pRg st="1" end="1"/>
                                            </p:txEl>
                                          </p:spTgt>
                                        </p:tgtEl>
                                        <p:attrNameLst>
                                          <p:attrName>style.visibility</p:attrName>
                                        </p:attrNameLst>
                                      </p:cBhvr>
                                      <p:to>
                                        <p:strVal val="visible"/>
                                      </p:to>
                                    </p:set>
                                    <p:animEffect transition="in" filter="fade">
                                      <p:cBhvr>
                                        <p:cTn id="21" dur="2000"/>
                                        <p:tgtEl>
                                          <p:spTgt spid="1024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10243" grpId="0" build="p"/>
      <p:bldP spid="4"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381000" y="1600200"/>
            <a:ext cx="8458200" cy="4953000"/>
          </a:xfrm>
        </p:spPr>
        <p:txBody>
          <a:bodyPr/>
          <a:lstStyle/>
          <a:p>
            <a:pPr marL="457200" lvl="0" indent="-457200">
              <a:buFont typeface="+mj-lt"/>
              <a:buAutoNum type="arabicPeriod"/>
            </a:pPr>
            <a:r>
              <a:rPr lang="en-US" sz="2400" dirty="0" smtClean="0"/>
              <a:t>We believe that </a:t>
            </a:r>
            <a:r>
              <a:rPr lang="en-US" sz="2400" b="1" u="sng" dirty="0" smtClean="0"/>
              <a:t>election</a:t>
            </a:r>
            <a:r>
              <a:rPr lang="en-US" sz="2400" dirty="0" smtClean="0"/>
              <a:t> is the gracious purpose of God, according to which he </a:t>
            </a:r>
          </a:p>
          <a:p>
            <a:pPr marL="857250" lvl="1" indent="-457200">
              <a:buFont typeface="+mj-lt"/>
              <a:buAutoNum type="alphaUcPeriod"/>
            </a:pPr>
            <a:r>
              <a:rPr lang="en-US" sz="2400" i="1" u="sng" dirty="0" smtClean="0"/>
              <a:t>regenerates</a:t>
            </a:r>
            <a:r>
              <a:rPr lang="en-US" sz="2400" dirty="0" smtClean="0"/>
              <a:t>, </a:t>
            </a:r>
          </a:p>
          <a:p>
            <a:pPr marL="857250" lvl="1" indent="-457200">
              <a:buFont typeface="+mj-lt"/>
              <a:buAutoNum type="alphaUcPeriod"/>
            </a:pPr>
            <a:r>
              <a:rPr lang="en-US" sz="2400" i="1" u="sng" dirty="0" smtClean="0"/>
              <a:t>sanctifies</a:t>
            </a:r>
            <a:r>
              <a:rPr lang="en-US" sz="2400" dirty="0" smtClean="0"/>
              <a:t>  and </a:t>
            </a:r>
          </a:p>
          <a:p>
            <a:pPr marL="857250" lvl="1" indent="-457200">
              <a:buFont typeface="+mj-lt"/>
              <a:buAutoNum type="alphaUcPeriod"/>
            </a:pPr>
            <a:r>
              <a:rPr lang="en-US" sz="2400" i="1" u="sng" dirty="0" smtClean="0"/>
              <a:t>saves sinners</a:t>
            </a:r>
            <a:r>
              <a:rPr lang="en-US" sz="2400" dirty="0" smtClean="0"/>
              <a:t>.  </a:t>
            </a:r>
          </a:p>
          <a:p>
            <a:pPr marL="457200" lvl="0" indent="-457200">
              <a:buFont typeface="+mj-lt"/>
              <a:buAutoNum type="arabicPeriod"/>
            </a:pPr>
            <a:r>
              <a:rPr lang="en-US" sz="2400" dirty="0" smtClean="0"/>
              <a:t>It is perfectly </a:t>
            </a:r>
            <a:r>
              <a:rPr lang="en-US" sz="2400" b="1" u="sng" dirty="0" smtClean="0"/>
              <a:t>consistent with the free agency</a:t>
            </a:r>
            <a:r>
              <a:rPr lang="en-US" sz="2400" dirty="0" smtClean="0"/>
              <a:t> of man and in no way interferes with  the salvation of any individual.</a:t>
            </a:r>
          </a:p>
          <a:p>
            <a:pPr marL="457200" lvl="0" indent="-457200">
              <a:buFont typeface="+mj-lt"/>
              <a:buAutoNum type="arabicPeriod"/>
            </a:pPr>
            <a:r>
              <a:rPr lang="en-US" sz="2400" dirty="0" smtClean="0"/>
              <a:t>It is a most glorious display of </a:t>
            </a:r>
            <a:r>
              <a:rPr lang="en-US" sz="2400" b="1" u="sng" dirty="0" smtClean="0"/>
              <a:t>God's sovereign goodness</a:t>
            </a:r>
            <a:r>
              <a:rPr lang="en-US" sz="2400" dirty="0" smtClean="0"/>
              <a:t>, and is infinitely wise, holy and unchangeable.  </a:t>
            </a:r>
          </a:p>
          <a:p>
            <a:pPr marL="800100" lvl="1" indent="-342900">
              <a:buFont typeface="+mj-lt"/>
              <a:buAutoNum type="alphaUcPeriod"/>
            </a:pPr>
            <a:r>
              <a:rPr lang="en-US" sz="2400" dirty="0" smtClean="0"/>
              <a:t>It excludes boasting and  promotes humility.  </a:t>
            </a:r>
          </a:p>
          <a:p>
            <a:pPr marL="800100" lvl="1" indent="-342900">
              <a:buFont typeface="+mj-lt"/>
              <a:buAutoNum type="alphaUcPeriod"/>
            </a:pPr>
            <a:r>
              <a:rPr lang="en-US" sz="2400" dirty="0" smtClean="0"/>
              <a:t>It encourages the use of means in the highest degree.</a:t>
            </a:r>
          </a:p>
          <a:p>
            <a:pPr lvl="0"/>
            <a:endParaRPr lang="en-US" sz="2400" dirty="0"/>
          </a:p>
        </p:txBody>
      </p:sp>
      <p:sp>
        <p:nvSpPr>
          <p:cNvPr id="11268" name="Rectangle 4"/>
          <p:cNvSpPr>
            <a:spLocks noGrp="1" noChangeArrowheads="1"/>
          </p:cNvSpPr>
          <p:nvPr>
            <p:ph type="title"/>
          </p:nvPr>
        </p:nvSpPr>
        <p:spPr>
          <a:xfrm>
            <a:off x="457200" y="0"/>
            <a:ext cx="8229600" cy="1384300"/>
          </a:xfrm>
          <a:noFill/>
          <a:ln/>
        </p:spPr>
        <p:txBody>
          <a:bodyPr/>
          <a:lstStyle/>
          <a:p>
            <a:pPr algn="ctr"/>
            <a:r>
              <a:rPr lang="en-US" sz="3600" b="1" dirty="0" smtClean="0"/>
              <a:t>Election</a:t>
            </a:r>
            <a:endParaRPr lang="en-US" sz="3600" b="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268"/>
                                        </p:tgtEl>
                                        <p:attrNameLst>
                                          <p:attrName>style.visibility</p:attrName>
                                        </p:attrNameLst>
                                      </p:cBhvr>
                                      <p:to>
                                        <p:strVal val="visible"/>
                                      </p:to>
                                    </p:set>
                                    <p:animEffect transition="in" filter="fade">
                                      <p:cBhvr>
                                        <p:cTn id="7" dur="1000">
                                          <p:stCondLst>
                                            <p:cond delay="0"/>
                                          </p:stCondLst>
                                        </p:cTn>
                                        <p:tgtEl>
                                          <p:spTgt spid="1126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267">
                                            <p:txEl>
                                              <p:pRg st="0" end="0"/>
                                            </p:txEl>
                                          </p:spTgt>
                                        </p:tgtEl>
                                        <p:attrNameLst>
                                          <p:attrName>style.visibility</p:attrName>
                                        </p:attrNameLst>
                                      </p:cBhvr>
                                      <p:to>
                                        <p:strVal val="visible"/>
                                      </p:to>
                                    </p:set>
                                    <p:animEffect transition="in" filter="fade">
                                      <p:cBhvr>
                                        <p:cTn id="12" dur="500">
                                          <p:stCondLst>
                                            <p:cond delay="0"/>
                                          </p:stCondLst>
                                        </p:cTn>
                                        <p:tgtEl>
                                          <p:spTgt spid="1126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267">
                                            <p:txEl>
                                              <p:pRg st="1" end="1"/>
                                            </p:txEl>
                                          </p:spTgt>
                                        </p:tgtEl>
                                        <p:attrNameLst>
                                          <p:attrName>style.visibility</p:attrName>
                                        </p:attrNameLst>
                                      </p:cBhvr>
                                      <p:to>
                                        <p:strVal val="visible"/>
                                      </p:to>
                                    </p:set>
                                    <p:animEffect transition="in" filter="fade">
                                      <p:cBhvr>
                                        <p:cTn id="17" dur="500">
                                          <p:stCondLst>
                                            <p:cond delay="0"/>
                                          </p:stCondLst>
                                        </p:cTn>
                                        <p:tgtEl>
                                          <p:spTgt spid="1126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267">
                                            <p:txEl>
                                              <p:pRg st="2" end="2"/>
                                            </p:txEl>
                                          </p:spTgt>
                                        </p:tgtEl>
                                        <p:attrNameLst>
                                          <p:attrName>style.visibility</p:attrName>
                                        </p:attrNameLst>
                                      </p:cBhvr>
                                      <p:to>
                                        <p:strVal val="visible"/>
                                      </p:to>
                                    </p:set>
                                    <p:animEffect transition="in" filter="fade">
                                      <p:cBhvr>
                                        <p:cTn id="22" dur="500">
                                          <p:stCondLst>
                                            <p:cond delay="0"/>
                                          </p:stCondLst>
                                        </p:cTn>
                                        <p:tgtEl>
                                          <p:spTgt spid="1126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267">
                                            <p:txEl>
                                              <p:pRg st="3" end="3"/>
                                            </p:txEl>
                                          </p:spTgt>
                                        </p:tgtEl>
                                        <p:attrNameLst>
                                          <p:attrName>style.visibility</p:attrName>
                                        </p:attrNameLst>
                                      </p:cBhvr>
                                      <p:to>
                                        <p:strVal val="visible"/>
                                      </p:to>
                                    </p:set>
                                    <p:animEffect transition="in" filter="fade">
                                      <p:cBhvr>
                                        <p:cTn id="27" dur="500">
                                          <p:stCondLst>
                                            <p:cond delay="0"/>
                                          </p:stCondLst>
                                        </p:cTn>
                                        <p:tgtEl>
                                          <p:spTgt spid="1126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267">
                                            <p:txEl>
                                              <p:pRg st="4" end="4"/>
                                            </p:txEl>
                                          </p:spTgt>
                                        </p:tgtEl>
                                        <p:attrNameLst>
                                          <p:attrName>style.visibility</p:attrName>
                                        </p:attrNameLst>
                                      </p:cBhvr>
                                      <p:to>
                                        <p:strVal val="visible"/>
                                      </p:to>
                                    </p:set>
                                    <p:animEffect transition="in" filter="fade">
                                      <p:cBhvr>
                                        <p:cTn id="32" dur="500">
                                          <p:stCondLst>
                                            <p:cond delay="0"/>
                                          </p:stCondLst>
                                        </p:cTn>
                                        <p:tgtEl>
                                          <p:spTgt spid="1126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267">
                                            <p:txEl>
                                              <p:pRg st="5" end="5"/>
                                            </p:txEl>
                                          </p:spTgt>
                                        </p:tgtEl>
                                        <p:attrNameLst>
                                          <p:attrName>style.visibility</p:attrName>
                                        </p:attrNameLst>
                                      </p:cBhvr>
                                      <p:to>
                                        <p:strVal val="visible"/>
                                      </p:to>
                                    </p:set>
                                    <p:animEffect transition="in" filter="fade">
                                      <p:cBhvr>
                                        <p:cTn id="37" dur="500">
                                          <p:stCondLst>
                                            <p:cond delay="0"/>
                                          </p:stCondLst>
                                        </p:cTn>
                                        <p:tgtEl>
                                          <p:spTgt spid="11267">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1267">
                                            <p:txEl>
                                              <p:pRg st="6" end="6"/>
                                            </p:txEl>
                                          </p:spTgt>
                                        </p:tgtEl>
                                        <p:attrNameLst>
                                          <p:attrName>style.visibility</p:attrName>
                                        </p:attrNameLst>
                                      </p:cBhvr>
                                      <p:to>
                                        <p:strVal val="visible"/>
                                      </p:to>
                                    </p:set>
                                    <p:animEffect transition="in" filter="fade">
                                      <p:cBhvr>
                                        <p:cTn id="42" dur="500">
                                          <p:stCondLst>
                                            <p:cond delay="0"/>
                                          </p:stCondLst>
                                        </p:cTn>
                                        <p:tgtEl>
                                          <p:spTgt spid="11267">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1267">
                                            <p:txEl>
                                              <p:pRg st="7" end="7"/>
                                            </p:txEl>
                                          </p:spTgt>
                                        </p:tgtEl>
                                        <p:attrNameLst>
                                          <p:attrName>style.visibility</p:attrName>
                                        </p:attrNameLst>
                                      </p:cBhvr>
                                      <p:to>
                                        <p:strVal val="visible"/>
                                      </p:to>
                                    </p:set>
                                    <p:animEffect transition="in" filter="fade">
                                      <p:cBhvr>
                                        <p:cTn id="47" dur="500">
                                          <p:stCondLst>
                                            <p:cond delay="0"/>
                                          </p:stCondLst>
                                        </p:cTn>
                                        <p:tgtEl>
                                          <p:spTgt spid="1126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uiExpand="1" build="p" bldLvl="2"/>
      <p:bldP spid="11268"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228600" y="1447800"/>
            <a:ext cx="8686800" cy="5029200"/>
          </a:xfrm>
        </p:spPr>
        <p:txBody>
          <a:bodyPr/>
          <a:lstStyle/>
          <a:p>
            <a:pPr marL="457200" lvl="0" indent="-457200">
              <a:buFont typeface="+mj-lt"/>
              <a:buAutoNum type="arabicPeriod"/>
            </a:pPr>
            <a:r>
              <a:rPr lang="en-US" sz="2400" dirty="0" smtClean="0"/>
              <a:t>We believe that </a:t>
            </a:r>
            <a:r>
              <a:rPr lang="en-US" sz="2400" b="1" u="sng" dirty="0" smtClean="0"/>
              <a:t>election</a:t>
            </a:r>
            <a:r>
              <a:rPr lang="en-US" sz="2400" dirty="0" smtClean="0"/>
              <a:t> is the gracious purpose of God, (</a:t>
            </a:r>
            <a:r>
              <a:rPr lang="en-US" sz="2400" u="sng" dirty="0" smtClean="0">
                <a:hlinkClick r:id="rId2"/>
              </a:rPr>
              <a:t>Ephesians 1:3-14</a:t>
            </a:r>
            <a:r>
              <a:rPr lang="en-US" sz="2400" dirty="0" smtClean="0"/>
              <a:t>)</a:t>
            </a:r>
          </a:p>
          <a:p>
            <a:pPr marL="457200" lvl="0" indent="-457200">
              <a:buFont typeface="+mj-lt"/>
              <a:buAutoNum type="arabicPeriod"/>
            </a:pPr>
            <a:endParaRPr lang="en-US" sz="2400" dirty="0" smtClean="0"/>
          </a:p>
          <a:p>
            <a:pPr lvl="1">
              <a:buFont typeface="Wingdings" pitchFamily="2" charset="2"/>
              <a:buChar char="Ø"/>
            </a:pPr>
            <a:r>
              <a:rPr lang="en-US" sz="2400" b="1" u="sng" dirty="0" smtClean="0"/>
              <a:t>Election</a:t>
            </a:r>
            <a:r>
              <a:rPr lang="en-US" sz="2400" b="1" dirty="0" smtClean="0"/>
              <a:t> - </a:t>
            </a:r>
            <a:r>
              <a:rPr lang="en-US" sz="2400" i="1" dirty="0" smtClean="0"/>
              <a:t>Theology.</a:t>
            </a:r>
            <a:r>
              <a:rPr lang="en-US" sz="2400" dirty="0" smtClean="0"/>
              <a:t> Selected by divine will for salvation.</a:t>
            </a:r>
            <a:r>
              <a:rPr lang="en-US" sz="2400" b="1" dirty="0" smtClean="0"/>
              <a:t> </a:t>
            </a:r>
          </a:p>
          <a:p>
            <a:pPr lvl="1">
              <a:buFont typeface="Wingdings" pitchFamily="2" charset="2"/>
              <a:buChar char="Ø"/>
            </a:pPr>
            <a:r>
              <a:rPr lang="en-US" sz="2400" b="1" dirty="0" smtClean="0"/>
              <a:t>Predestination - </a:t>
            </a:r>
            <a:r>
              <a:rPr lang="en-US" sz="2400" dirty="0" smtClean="0"/>
              <a:t>The doctrine that God has foreordained all things, especially that God has elected certain souls to eternal salvation. </a:t>
            </a:r>
            <a:endParaRPr lang="en-US" sz="2400" b="1" dirty="0" smtClean="0"/>
          </a:p>
          <a:p>
            <a:pPr lvl="1">
              <a:buFont typeface="Wingdings" pitchFamily="2" charset="2"/>
              <a:buChar char="Ø"/>
            </a:pPr>
            <a:r>
              <a:rPr lang="en-US" sz="2400" b="1" dirty="0" smtClean="0"/>
              <a:t>Foreordained - </a:t>
            </a:r>
            <a:r>
              <a:rPr lang="en-US" sz="2400" dirty="0" smtClean="0"/>
              <a:t>To determine or appoint beforehand.</a:t>
            </a:r>
            <a:endParaRPr lang="en-US" sz="2400" b="1" dirty="0" smtClean="0"/>
          </a:p>
          <a:p>
            <a:pPr lvl="1">
              <a:buFont typeface="Wingdings" pitchFamily="2" charset="2"/>
              <a:buChar char="Ø"/>
            </a:pPr>
            <a:r>
              <a:rPr lang="en-US" sz="2400" b="1" dirty="0" smtClean="0"/>
              <a:t>Foreknowledge - </a:t>
            </a:r>
            <a:r>
              <a:rPr lang="en-US" sz="2400" dirty="0" smtClean="0"/>
              <a:t>Knowledge or awareness of something before its existence or occurrence; prescience.</a:t>
            </a:r>
          </a:p>
          <a:p>
            <a:pPr lvl="2"/>
            <a:r>
              <a:rPr lang="en-US" b="1" dirty="0" smtClean="0"/>
              <a:t>prescience</a:t>
            </a:r>
            <a:r>
              <a:rPr lang="en-US" i="1" dirty="0" smtClean="0"/>
              <a:t> -</a:t>
            </a:r>
            <a:r>
              <a:rPr lang="en-US" dirty="0" smtClean="0"/>
              <a:t> Knowledge of actions or events before they occur.</a:t>
            </a:r>
          </a:p>
          <a:p>
            <a:pPr lvl="1">
              <a:buFont typeface="Wingdings" pitchFamily="2" charset="2"/>
              <a:buChar char="Ø"/>
            </a:pPr>
            <a:endParaRPr lang="en-US" sz="2400" dirty="0" smtClean="0"/>
          </a:p>
        </p:txBody>
      </p:sp>
      <p:sp>
        <p:nvSpPr>
          <p:cNvPr id="11268" name="Rectangle 4"/>
          <p:cNvSpPr>
            <a:spLocks noGrp="1" noChangeArrowheads="1"/>
          </p:cNvSpPr>
          <p:nvPr>
            <p:ph type="title"/>
          </p:nvPr>
        </p:nvSpPr>
        <p:spPr>
          <a:xfrm>
            <a:off x="457200" y="0"/>
            <a:ext cx="8229600" cy="1066800"/>
          </a:xfrm>
          <a:noFill/>
          <a:ln/>
        </p:spPr>
        <p:txBody>
          <a:bodyPr/>
          <a:lstStyle/>
          <a:p>
            <a:pPr algn="ctr"/>
            <a:r>
              <a:rPr lang="en-US" sz="3600" b="1" dirty="0" smtClean="0"/>
              <a:t>Election</a:t>
            </a:r>
            <a:endParaRPr lang="en-US" sz="3600" b="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268"/>
                                        </p:tgtEl>
                                        <p:attrNameLst>
                                          <p:attrName>style.visibility</p:attrName>
                                        </p:attrNameLst>
                                      </p:cBhvr>
                                      <p:to>
                                        <p:strVal val="visible"/>
                                      </p:to>
                                    </p:set>
                                    <p:animEffect transition="in" filter="fade">
                                      <p:cBhvr>
                                        <p:cTn id="7" dur="1000">
                                          <p:stCondLst>
                                            <p:cond delay="0"/>
                                          </p:stCondLst>
                                        </p:cTn>
                                        <p:tgtEl>
                                          <p:spTgt spid="1126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267">
                                            <p:txEl>
                                              <p:pRg st="0" end="0"/>
                                            </p:txEl>
                                          </p:spTgt>
                                        </p:tgtEl>
                                        <p:attrNameLst>
                                          <p:attrName>style.visibility</p:attrName>
                                        </p:attrNameLst>
                                      </p:cBhvr>
                                      <p:to>
                                        <p:strVal val="visible"/>
                                      </p:to>
                                    </p:set>
                                    <p:animEffect transition="in" filter="fade">
                                      <p:cBhvr>
                                        <p:cTn id="12" dur="500">
                                          <p:stCondLst>
                                            <p:cond delay="0"/>
                                          </p:stCondLst>
                                        </p:cTn>
                                        <p:tgtEl>
                                          <p:spTgt spid="1126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267">
                                            <p:txEl>
                                              <p:pRg st="2" end="2"/>
                                            </p:txEl>
                                          </p:spTgt>
                                        </p:tgtEl>
                                        <p:attrNameLst>
                                          <p:attrName>style.visibility</p:attrName>
                                        </p:attrNameLst>
                                      </p:cBhvr>
                                      <p:to>
                                        <p:strVal val="visible"/>
                                      </p:to>
                                    </p:set>
                                    <p:animEffect transition="in" filter="fade">
                                      <p:cBhvr>
                                        <p:cTn id="17" dur="500">
                                          <p:stCondLst>
                                            <p:cond delay="0"/>
                                          </p:stCondLst>
                                        </p:cTn>
                                        <p:tgtEl>
                                          <p:spTgt spid="1126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267">
                                            <p:txEl>
                                              <p:pRg st="3" end="3"/>
                                            </p:txEl>
                                          </p:spTgt>
                                        </p:tgtEl>
                                        <p:attrNameLst>
                                          <p:attrName>style.visibility</p:attrName>
                                        </p:attrNameLst>
                                      </p:cBhvr>
                                      <p:to>
                                        <p:strVal val="visible"/>
                                      </p:to>
                                    </p:set>
                                    <p:animEffect transition="in" filter="fade">
                                      <p:cBhvr>
                                        <p:cTn id="22" dur="500">
                                          <p:stCondLst>
                                            <p:cond delay="0"/>
                                          </p:stCondLst>
                                        </p:cTn>
                                        <p:tgtEl>
                                          <p:spTgt spid="1126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267">
                                            <p:txEl>
                                              <p:pRg st="4" end="4"/>
                                            </p:txEl>
                                          </p:spTgt>
                                        </p:tgtEl>
                                        <p:attrNameLst>
                                          <p:attrName>style.visibility</p:attrName>
                                        </p:attrNameLst>
                                      </p:cBhvr>
                                      <p:to>
                                        <p:strVal val="visible"/>
                                      </p:to>
                                    </p:set>
                                    <p:animEffect transition="in" filter="fade">
                                      <p:cBhvr>
                                        <p:cTn id="27" dur="500">
                                          <p:stCondLst>
                                            <p:cond delay="0"/>
                                          </p:stCondLst>
                                        </p:cTn>
                                        <p:tgtEl>
                                          <p:spTgt spid="1126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267">
                                            <p:txEl>
                                              <p:pRg st="5" end="5"/>
                                            </p:txEl>
                                          </p:spTgt>
                                        </p:tgtEl>
                                        <p:attrNameLst>
                                          <p:attrName>style.visibility</p:attrName>
                                        </p:attrNameLst>
                                      </p:cBhvr>
                                      <p:to>
                                        <p:strVal val="visible"/>
                                      </p:to>
                                    </p:set>
                                    <p:animEffect transition="in" filter="fade">
                                      <p:cBhvr>
                                        <p:cTn id="32" dur="500">
                                          <p:stCondLst>
                                            <p:cond delay="0"/>
                                          </p:stCondLst>
                                        </p:cTn>
                                        <p:tgtEl>
                                          <p:spTgt spid="11267">
                                            <p:txEl>
                                              <p:pRg st="5" end="5"/>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1267">
                                            <p:txEl>
                                              <p:pRg st="6" end="6"/>
                                            </p:txEl>
                                          </p:spTgt>
                                        </p:tgtEl>
                                        <p:attrNameLst>
                                          <p:attrName>style.visibility</p:attrName>
                                        </p:attrNameLst>
                                      </p:cBhvr>
                                      <p:to>
                                        <p:strVal val="visible"/>
                                      </p:to>
                                    </p:set>
                                    <p:animEffect transition="in" filter="fade">
                                      <p:cBhvr>
                                        <p:cTn id="35" dur="500">
                                          <p:stCondLst>
                                            <p:cond delay="0"/>
                                          </p:stCondLst>
                                        </p:cTn>
                                        <p:tgtEl>
                                          <p:spTgt spid="1126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bldLvl="2"/>
      <p:bldP spid="11268"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228600" y="1447800"/>
            <a:ext cx="8686800" cy="5029200"/>
          </a:xfrm>
        </p:spPr>
        <p:txBody>
          <a:bodyPr/>
          <a:lstStyle/>
          <a:p>
            <a:pPr marL="457200" lvl="0" indent="-457200">
              <a:buFont typeface="+mj-lt"/>
              <a:buAutoNum type="arabicPeriod"/>
            </a:pPr>
            <a:r>
              <a:rPr lang="en-US" sz="2400" dirty="0" smtClean="0"/>
              <a:t>according to which he </a:t>
            </a:r>
            <a:r>
              <a:rPr lang="en-US" sz="2400" b="1" i="1" u="sng" dirty="0" smtClean="0"/>
              <a:t>regenerates</a:t>
            </a:r>
            <a:r>
              <a:rPr lang="en-US" sz="2400" dirty="0" smtClean="0"/>
              <a:t>, </a:t>
            </a:r>
            <a:r>
              <a:rPr lang="en-US" sz="2400" b="1" i="1" u="sng" dirty="0" smtClean="0"/>
              <a:t>sanctifies</a:t>
            </a:r>
            <a:r>
              <a:rPr lang="en-US" sz="2400" dirty="0" smtClean="0"/>
              <a:t> and </a:t>
            </a:r>
            <a:r>
              <a:rPr lang="en-US" sz="2400" i="1" dirty="0" smtClean="0"/>
              <a:t>saves sinners</a:t>
            </a:r>
            <a:r>
              <a:rPr lang="en-US" sz="2400" dirty="0" smtClean="0"/>
              <a:t>. </a:t>
            </a:r>
          </a:p>
          <a:p>
            <a:pPr marL="914400" lvl="1" indent="-457200">
              <a:buFont typeface="+mj-lt"/>
              <a:buAutoNum type="arabicParenR"/>
            </a:pPr>
            <a:r>
              <a:rPr lang="en-US" sz="2400" b="1" u="sng" dirty="0" smtClean="0"/>
              <a:t>Regenerates</a:t>
            </a:r>
            <a:r>
              <a:rPr lang="en-US" sz="2400" dirty="0" smtClean="0"/>
              <a:t>/Redemption – The radical spiritual change in which </a:t>
            </a:r>
            <a:r>
              <a:rPr lang="en-US" sz="2400" u="sng" dirty="0" smtClean="0">
                <a:hlinkClick r:id="rId2"/>
              </a:rPr>
              <a:t>God</a:t>
            </a:r>
            <a:r>
              <a:rPr lang="en-US" sz="2400" dirty="0" smtClean="0"/>
              <a:t> brings an individual from a condition of spiritual defeat and </a:t>
            </a:r>
            <a:r>
              <a:rPr lang="en-US" sz="2400" u="sng" dirty="0" smtClean="0">
                <a:hlinkClick r:id="rId3"/>
              </a:rPr>
              <a:t>death</a:t>
            </a:r>
            <a:r>
              <a:rPr lang="en-US" sz="2400" dirty="0" smtClean="0"/>
              <a:t> to a renewed condition of holiness and </a:t>
            </a:r>
            <a:r>
              <a:rPr lang="en-US" sz="2400" u="sng" dirty="0" smtClean="0">
                <a:hlinkClick r:id="rId4"/>
              </a:rPr>
              <a:t>life</a:t>
            </a:r>
            <a:r>
              <a:rPr lang="en-US" sz="2400" dirty="0" smtClean="0"/>
              <a:t>. The biblical </a:t>
            </a:r>
            <a:r>
              <a:rPr lang="en-US" sz="2400" u="sng" dirty="0" smtClean="0">
                <a:hlinkClick r:id="rId5"/>
              </a:rPr>
              <a:t>doctrine</a:t>
            </a:r>
            <a:r>
              <a:rPr lang="en-US" sz="2400" dirty="0" smtClean="0"/>
              <a:t> of regeneration emphasizes God’s role in making this spiritual change possible.  </a:t>
            </a:r>
          </a:p>
          <a:p>
            <a:pPr lvl="2"/>
            <a:r>
              <a:rPr lang="en-US" dirty="0" smtClean="0"/>
              <a:t> </a:t>
            </a:r>
            <a:r>
              <a:rPr lang="en-US" dirty="0" smtClean="0">
                <a:hlinkClick r:id="rId6"/>
              </a:rPr>
              <a:t>John 3:3</a:t>
            </a:r>
            <a:r>
              <a:rPr lang="en-US" dirty="0" smtClean="0"/>
              <a:t>; </a:t>
            </a:r>
            <a:r>
              <a:rPr lang="en-US" dirty="0" smtClean="0">
                <a:hlinkClick r:id="rId7"/>
              </a:rPr>
              <a:t>2 </a:t>
            </a:r>
            <a:r>
              <a:rPr lang="en-US" dirty="0" err="1" smtClean="0">
                <a:hlinkClick r:id="rId7"/>
              </a:rPr>
              <a:t>Cor</a:t>
            </a:r>
            <a:r>
              <a:rPr lang="en-US" dirty="0" smtClean="0">
                <a:hlinkClick r:id="rId7"/>
              </a:rPr>
              <a:t> 5:17</a:t>
            </a:r>
            <a:r>
              <a:rPr lang="en-US" dirty="0" smtClean="0"/>
              <a:t> </a:t>
            </a:r>
          </a:p>
          <a:p>
            <a:pPr lvl="2"/>
            <a:r>
              <a:rPr lang="en-US" dirty="0" smtClean="0"/>
              <a:t> Article VII – Of Grace in Regeneration</a:t>
            </a:r>
          </a:p>
          <a:p>
            <a:pPr marL="914400" lvl="1" indent="-457200">
              <a:buFont typeface="+mj-lt"/>
              <a:buAutoNum type="arabicParenR"/>
            </a:pPr>
            <a:r>
              <a:rPr lang="en-US" sz="2400" b="1" u="sng" dirty="0" smtClean="0"/>
              <a:t>Sanctifies</a:t>
            </a:r>
            <a:r>
              <a:rPr lang="en-US" sz="2400" dirty="0" smtClean="0"/>
              <a:t> (X.  Of Sanctification </a:t>
            </a:r>
            <a:r>
              <a:rPr lang="en-US" sz="2400" smtClean="0"/>
              <a:t>– study</a:t>
            </a:r>
            <a:r>
              <a:rPr lang="en-US" sz="2400" dirty="0" smtClean="0"/>
              <a:t>) </a:t>
            </a:r>
          </a:p>
          <a:p>
            <a:pPr lvl="1">
              <a:buFont typeface="Wingdings" pitchFamily="2" charset="2"/>
              <a:buChar char="Ø"/>
            </a:pPr>
            <a:endParaRPr lang="en-US" sz="2400" dirty="0" smtClean="0"/>
          </a:p>
        </p:txBody>
      </p:sp>
      <p:sp>
        <p:nvSpPr>
          <p:cNvPr id="11268" name="Rectangle 4"/>
          <p:cNvSpPr>
            <a:spLocks noGrp="1" noChangeArrowheads="1"/>
          </p:cNvSpPr>
          <p:nvPr>
            <p:ph type="title"/>
          </p:nvPr>
        </p:nvSpPr>
        <p:spPr>
          <a:xfrm>
            <a:off x="457200" y="0"/>
            <a:ext cx="8229600" cy="1066800"/>
          </a:xfrm>
          <a:noFill/>
          <a:ln/>
        </p:spPr>
        <p:txBody>
          <a:bodyPr/>
          <a:lstStyle/>
          <a:p>
            <a:pPr algn="ctr"/>
            <a:r>
              <a:rPr lang="en-US" sz="3600" b="1" dirty="0" smtClean="0"/>
              <a:t>Election</a:t>
            </a:r>
            <a:endParaRPr lang="en-US" sz="3600" b="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1268"/>
                                        </p:tgtEl>
                                        <p:attrNameLst>
                                          <p:attrName>style.visibility</p:attrName>
                                        </p:attrNameLst>
                                      </p:cBhvr>
                                      <p:to>
                                        <p:strVal val="visible"/>
                                      </p:to>
                                    </p:set>
                                    <p:animEffect transition="in" filter="fade">
                                      <p:cBhvr>
                                        <p:cTn id="7" dur="1000">
                                          <p:stCondLst>
                                            <p:cond delay="0"/>
                                          </p:stCondLst>
                                        </p:cTn>
                                        <p:tgtEl>
                                          <p:spTgt spid="11268"/>
                                        </p:tgtEl>
                                      </p:cBhvr>
                                    </p:animEffect>
                                  </p:childTnLst>
                                </p:cTn>
                              </p:par>
                            </p:childTnLst>
                          </p:cTn>
                        </p:par>
                      </p:childTnLst>
                    </p:cTn>
                  </p:par>
                  <p:par>
                    <p:cTn id="8" fill="hold">
                      <p:stCondLst>
                        <p:cond delay="indefinite"/>
                      </p:stCondLst>
                      <p:childTnLst>
                        <p:par>
                          <p:cTn id="9" fill="hold">
                            <p:stCondLst>
                              <p:cond delay="0"/>
                            </p:stCondLst>
                            <p:childTnLst>
                              <p:par>
                                <p:cTn id="10" presetID="25" presetClass="entr" presetSubtype="0" fill="hold" grpId="0" nodeType="clickEffect">
                                  <p:stCondLst>
                                    <p:cond delay="0"/>
                                  </p:stCondLst>
                                  <p:childTnLst>
                                    <p:set>
                                      <p:cBhvr>
                                        <p:cTn id="11" dur="1" fill="hold">
                                          <p:stCondLst>
                                            <p:cond delay="0"/>
                                          </p:stCondLst>
                                        </p:cTn>
                                        <p:tgtEl>
                                          <p:spTgt spid="11267">
                                            <p:txEl>
                                              <p:pRg st="0" end="0"/>
                                            </p:txEl>
                                          </p:spTgt>
                                        </p:tgtEl>
                                        <p:attrNameLst>
                                          <p:attrName>style.visibility</p:attrName>
                                        </p:attrNameLst>
                                      </p:cBhvr>
                                      <p:to>
                                        <p:strVal val="visible"/>
                                      </p:to>
                                    </p:set>
                                    <p:anim calcmode="lin" valueType="num">
                                      <p:cBhvr>
                                        <p:cTn id="12" dur="500" decel="50000" fill="hold">
                                          <p:stCondLst>
                                            <p:cond delay="0"/>
                                          </p:stCondLst>
                                        </p:cTn>
                                        <p:tgtEl>
                                          <p:spTgt spid="11267">
                                            <p:txEl>
                                              <p:pRg st="0" end="0"/>
                                            </p:txEl>
                                          </p:spTgt>
                                        </p:tgtEl>
                                        <p:attrNameLst>
                                          <p:attrName>style.rotation</p:attrName>
                                        </p:attrNameLst>
                                      </p:cBhvr>
                                      <p:tavLst>
                                        <p:tav tm="0">
                                          <p:val>
                                            <p:fltVal val="-90"/>
                                          </p:val>
                                        </p:tav>
                                        <p:tav tm="100000">
                                          <p:val>
                                            <p:fltVal val="0"/>
                                          </p:val>
                                        </p:tav>
                                      </p:tavLst>
                                    </p:anim>
                                    <p:anim calcmode="lin" valueType="num">
                                      <p:cBhvr>
                                        <p:cTn id="13" dur="500" decel="50000" fill="hold">
                                          <p:stCondLst>
                                            <p:cond delay="0"/>
                                          </p:stCondLst>
                                        </p:cTn>
                                        <p:tgtEl>
                                          <p:spTgt spid="11267">
                                            <p:txEl>
                                              <p:pRg st="0" end="0"/>
                                            </p:txEl>
                                          </p:spTgt>
                                        </p:tgtEl>
                                        <p:attrNameLst>
                                          <p:attrName>ppt_w</p:attrName>
                                        </p:attrNameLst>
                                      </p:cBhvr>
                                      <p:tavLst>
                                        <p:tav tm="0">
                                          <p:val>
                                            <p:strVal val="#ppt_w"/>
                                          </p:val>
                                        </p:tav>
                                        <p:tav tm="100000">
                                          <p:val>
                                            <p:strVal val="#ppt_w*.05"/>
                                          </p:val>
                                        </p:tav>
                                      </p:tavLst>
                                    </p:anim>
                                    <p:anim calcmode="lin" valueType="num">
                                      <p:cBhvr>
                                        <p:cTn id="14" dur="500" accel="50000" fill="hold">
                                          <p:stCondLst>
                                            <p:cond delay="500"/>
                                          </p:stCondLst>
                                        </p:cTn>
                                        <p:tgtEl>
                                          <p:spTgt spid="11267">
                                            <p:txEl>
                                              <p:pRg st="0" end="0"/>
                                            </p:txEl>
                                          </p:spTgt>
                                        </p:tgtEl>
                                        <p:attrNameLst>
                                          <p:attrName>ppt_w</p:attrName>
                                        </p:attrNameLst>
                                      </p:cBhvr>
                                      <p:tavLst>
                                        <p:tav tm="0">
                                          <p:val>
                                            <p:strVal val="#ppt_w*.05"/>
                                          </p:val>
                                        </p:tav>
                                        <p:tav tm="100000">
                                          <p:val>
                                            <p:strVal val="#ppt_w"/>
                                          </p:val>
                                        </p:tav>
                                      </p:tavLst>
                                    </p:anim>
                                    <p:anim calcmode="lin" valueType="num">
                                      <p:cBhvr>
                                        <p:cTn id="15" dur="1000" fill="hold"/>
                                        <p:tgtEl>
                                          <p:spTgt spid="11267">
                                            <p:txEl>
                                              <p:pRg st="0" end="0"/>
                                            </p:txEl>
                                          </p:spTgt>
                                        </p:tgtEl>
                                        <p:attrNameLst>
                                          <p:attrName>ppt_h</p:attrName>
                                        </p:attrNameLst>
                                      </p:cBhvr>
                                      <p:tavLst>
                                        <p:tav tm="0">
                                          <p:val>
                                            <p:strVal val="#ppt_h"/>
                                          </p:val>
                                        </p:tav>
                                        <p:tav tm="100000">
                                          <p:val>
                                            <p:strVal val="#ppt_h"/>
                                          </p:val>
                                        </p:tav>
                                      </p:tavLst>
                                    </p:anim>
                                    <p:anim calcmode="lin" valueType="num">
                                      <p:cBhvr>
                                        <p:cTn id="16" dur="500" decel="50000" fill="hold">
                                          <p:stCondLst>
                                            <p:cond delay="0"/>
                                          </p:stCondLst>
                                        </p:cTn>
                                        <p:tgtEl>
                                          <p:spTgt spid="11267">
                                            <p:txEl>
                                              <p:pRg st="0" end="0"/>
                                            </p:txEl>
                                          </p:spTgt>
                                        </p:tgtEl>
                                        <p:attrNameLst>
                                          <p:attrName>ppt_x</p:attrName>
                                        </p:attrNameLst>
                                      </p:cBhvr>
                                      <p:tavLst>
                                        <p:tav tm="0">
                                          <p:val>
                                            <p:strVal val="#ppt_x+.4"/>
                                          </p:val>
                                        </p:tav>
                                        <p:tav tm="100000">
                                          <p:val>
                                            <p:strVal val="#ppt_x"/>
                                          </p:val>
                                        </p:tav>
                                      </p:tavLst>
                                    </p:anim>
                                    <p:anim calcmode="lin" valueType="num">
                                      <p:cBhvr>
                                        <p:cTn id="17" dur="500" decel="50000" fill="hold">
                                          <p:stCondLst>
                                            <p:cond delay="0"/>
                                          </p:stCondLst>
                                        </p:cTn>
                                        <p:tgtEl>
                                          <p:spTgt spid="11267">
                                            <p:txEl>
                                              <p:pRg st="0" end="0"/>
                                            </p:txEl>
                                          </p:spTgt>
                                        </p:tgtEl>
                                        <p:attrNameLst>
                                          <p:attrName>ppt_y</p:attrName>
                                        </p:attrNameLst>
                                      </p:cBhvr>
                                      <p:tavLst>
                                        <p:tav tm="0">
                                          <p:val>
                                            <p:strVal val="#ppt_y-.2"/>
                                          </p:val>
                                        </p:tav>
                                        <p:tav tm="100000">
                                          <p:val>
                                            <p:strVal val="#ppt_y+.1"/>
                                          </p:val>
                                        </p:tav>
                                      </p:tavLst>
                                    </p:anim>
                                    <p:anim calcmode="lin" valueType="num">
                                      <p:cBhvr>
                                        <p:cTn id="18" dur="500" accel="50000" fill="hold">
                                          <p:stCondLst>
                                            <p:cond delay="500"/>
                                          </p:stCondLst>
                                        </p:cTn>
                                        <p:tgtEl>
                                          <p:spTgt spid="11267">
                                            <p:txEl>
                                              <p:pRg st="0" end="0"/>
                                            </p:txEl>
                                          </p:spTgt>
                                        </p:tgtEl>
                                        <p:attrNameLst>
                                          <p:attrName>ppt_y</p:attrName>
                                        </p:attrNameLst>
                                      </p:cBhvr>
                                      <p:tavLst>
                                        <p:tav tm="0">
                                          <p:val>
                                            <p:strVal val="#ppt_y+.1"/>
                                          </p:val>
                                        </p:tav>
                                        <p:tav tm="100000">
                                          <p:val>
                                            <p:strVal val="#ppt_y"/>
                                          </p:val>
                                        </p:tav>
                                      </p:tavLst>
                                    </p:anim>
                                    <p:animEffect transition="in" filter="fade">
                                      <p:cBhvr>
                                        <p:cTn id="19" dur="1000" decel="50000">
                                          <p:stCondLst>
                                            <p:cond delay="0"/>
                                          </p:stCondLst>
                                        </p:cTn>
                                        <p:tgtEl>
                                          <p:spTgt spid="11267">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5" presetClass="entr" presetSubtype="0" fill="hold" grpId="0" nodeType="clickEffect">
                                  <p:stCondLst>
                                    <p:cond delay="0"/>
                                  </p:stCondLst>
                                  <p:childTnLst>
                                    <p:set>
                                      <p:cBhvr>
                                        <p:cTn id="23" dur="1" fill="hold">
                                          <p:stCondLst>
                                            <p:cond delay="0"/>
                                          </p:stCondLst>
                                        </p:cTn>
                                        <p:tgtEl>
                                          <p:spTgt spid="11267">
                                            <p:txEl>
                                              <p:pRg st="1" end="1"/>
                                            </p:txEl>
                                          </p:spTgt>
                                        </p:tgtEl>
                                        <p:attrNameLst>
                                          <p:attrName>style.visibility</p:attrName>
                                        </p:attrNameLst>
                                      </p:cBhvr>
                                      <p:to>
                                        <p:strVal val="visible"/>
                                      </p:to>
                                    </p:set>
                                    <p:anim calcmode="lin" valueType="num">
                                      <p:cBhvr>
                                        <p:cTn id="24" dur="500" decel="50000" fill="hold">
                                          <p:stCondLst>
                                            <p:cond delay="0"/>
                                          </p:stCondLst>
                                        </p:cTn>
                                        <p:tgtEl>
                                          <p:spTgt spid="11267">
                                            <p:txEl>
                                              <p:pRg st="1" end="1"/>
                                            </p:txEl>
                                          </p:spTgt>
                                        </p:tgtEl>
                                        <p:attrNameLst>
                                          <p:attrName>style.rotation</p:attrName>
                                        </p:attrNameLst>
                                      </p:cBhvr>
                                      <p:tavLst>
                                        <p:tav tm="0">
                                          <p:val>
                                            <p:fltVal val="-90"/>
                                          </p:val>
                                        </p:tav>
                                        <p:tav tm="100000">
                                          <p:val>
                                            <p:fltVal val="0"/>
                                          </p:val>
                                        </p:tav>
                                      </p:tavLst>
                                    </p:anim>
                                    <p:anim calcmode="lin" valueType="num">
                                      <p:cBhvr>
                                        <p:cTn id="25" dur="500" decel="50000" fill="hold">
                                          <p:stCondLst>
                                            <p:cond delay="0"/>
                                          </p:stCondLst>
                                        </p:cTn>
                                        <p:tgtEl>
                                          <p:spTgt spid="11267">
                                            <p:txEl>
                                              <p:pRg st="1" end="1"/>
                                            </p:txEl>
                                          </p:spTgt>
                                        </p:tgtEl>
                                        <p:attrNameLst>
                                          <p:attrName>ppt_w</p:attrName>
                                        </p:attrNameLst>
                                      </p:cBhvr>
                                      <p:tavLst>
                                        <p:tav tm="0">
                                          <p:val>
                                            <p:strVal val="#ppt_w"/>
                                          </p:val>
                                        </p:tav>
                                        <p:tav tm="100000">
                                          <p:val>
                                            <p:strVal val="#ppt_w*.05"/>
                                          </p:val>
                                        </p:tav>
                                      </p:tavLst>
                                    </p:anim>
                                    <p:anim calcmode="lin" valueType="num">
                                      <p:cBhvr>
                                        <p:cTn id="26" dur="500" accel="50000" fill="hold">
                                          <p:stCondLst>
                                            <p:cond delay="500"/>
                                          </p:stCondLst>
                                        </p:cTn>
                                        <p:tgtEl>
                                          <p:spTgt spid="11267">
                                            <p:txEl>
                                              <p:pRg st="1" end="1"/>
                                            </p:txEl>
                                          </p:spTgt>
                                        </p:tgtEl>
                                        <p:attrNameLst>
                                          <p:attrName>ppt_w</p:attrName>
                                        </p:attrNameLst>
                                      </p:cBhvr>
                                      <p:tavLst>
                                        <p:tav tm="0">
                                          <p:val>
                                            <p:strVal val="#ppt_w*.05"/>
                                          </p:val>
                                        </p:tav>
                                        <p:tav tm="100000">
                                          <p:val>
                                            <p:strVal val="#ppt_w"/>
                                          </p:val>
                                        </p:tav>
                                      </p:tavLst>
                                    </p:anim>
                                    <p:anim calcmode="lin" valueType="num">
                                      <p:cBhvr>
                                        <p:cTn id="27" dur="1000" fill="hold"/>
                                        <p:tgtEl>
                                          <p:spTgt spid="11267">
                                            <p:txEl>
                                              <p:pRg st="1" end="1"/>
                                            </p:txEl>
                                          </p:spTgt>
                                        </p:tgtEl>
                                        <p:attrNameLst>
                                          <p:attrName>ppt_h</p:attrName>
                                        </p:attrNameLst>
                                      </p:cBhvr>
                                      <p:tavLst>
                                        <p:tav tm="0">
                                          <p:val>
                                            <p:strVal val="#ppt_h"/>
                                          </p:val>
                                        </p:tav>
                                        <p:tav tm="100000">
                                          <p:val>
                                            <p:strVal val="#ppt_h"/>
                                          </p:val>
                                        </p:tav>
                                      </p:tavLst>
                                    </p:anim>
                                    <p:anim calcmode="lin" valueType="num">
                                      <p:cBhvr>
                                        <p:cTn id="28" dur="500" decel="50000" fill="hold">
                                          <p:stCondLst>
                                            <p:cond delay="0"/>
                                          </p:stCondLst>
                                        </p:cTn>
                                        <p:tgtEl>
                                          <p:spTgt spid="11267">
                                            <p:txEl>
                                              <p:pRg st="1" end="1"/>
                                            </p:txEl>
                                          </p:spTgt>
                                        </p:tgtEl>
                                        <p:attrNameLst>
                                          <p:attrName>ppt_x</p:attrName>
                                        </p:attrNameLst>
                                      </p:cBhvr>
                                      <p:tavLst>
                                        <p:tav tm="0">
                                          <p:val>
                                            <p:strVal val="#ppt_x+.4"/>
                                          </p:val>
                                        </p:tav>
                                        <p:tav tm="100000">
                                          <p:val>
                                            <p:strVal val="#ppt_x"/>
                                          </p:val>
                                        </p:tav>
                                      </p:tavLst>
                                    </p:anim>
                                    <p:anim calcmode="lin" valueType="num">
                                      <p:cBhvr>
                                        <p:cTn id="29" dur="500" decel="50000" fill="hold">
                                          <p:stCondLst>
                                            <p:cond delay="0"/>
                                          </p:stCondLst>
                                        </p:cTn>
                                        <p:tgtEl>
                                          <p:spTgt spid="11267">
                                            <p:txEl>
                                              <p:pRg st="1" end="1"/>
                                            </p:txEl>
                                          </p:spTgt>
                                        </p:tgtEl>
                                        <p:attrNameLst>
                                          <p:attrName>ppt_y</p:attrName>
                                        </p:attrNameLst>
                                      </p:cBhvr>
                                      <p:tavLst>
                                        <p:tav tm="0">
                                          <p:val>
                                            <p:strVal val="#ppt_y-.2"/>
                                          </p:val>
                                        </p:tav>
                                        <p:tav tm="100000">
                                          <p:val>
                                            <p:strVal val="#ppt_y+.1"/>
                                          </p:val>
                                        </p:tav>
                                      </p:tavLst>
                                    </p:anim>
                                    <p:anim calcmode="lin" valueType="num">
                                      <p:cBhvr>
                                        <p:cTn id="30" dur="500" accel="50000" fill="hold">
                                          <p:stCondLst>
                                            <p:cond delay="500"/>
                                          </p:stCondLst>
                                        </p:cTn>
                                        <p:tgtEl>
                                          <p:spTgt spid="11267">
                                            <p:txEl>
                                              <p:pRg st="1" end="1"/>
                                            </p:txEl>
                                          </p:spTgt>
                                        </p:tgtEl>
                                        <p:attrNameLst>
                                          <p:attrName>ppt_y</p:attrName>
                                        </p:attrNameLst>
                                      </p:cBhvr>
                                      <p:tavLst>
                                        <p:tav tm="0">
                                          <p:val>
                                            <p:strVal val="#ppt_y+.1"/>
                                          </p:val>
                                        </p:tav>
                                        <p:tav tm="100000">
                                          <p:val>
                                            <p:strVal val="#ppt_y"/>
                                          </p:val>
                                        </p:tav>
                                      </p:tavLst>
                                    </p:anim>
                                    <p:animEffect transition="in" filter="fade">
                                      <p:cBhvr>
                                        <p:cTn id="31" dur="1000" decel="50000">
                                          <p:stCondLst>
                                            <p:cond delay="0"/>
                                          </p:stCondLst>
                                        </p:cTn>
                                        <p:tgtEl>
                                          <p:spTgt spid="11267">
                                            <p:txEl>
                                              <p:pRg st="1" end="1"/>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5" presetClass="entr" presetSubtype="0" fill="hold" grpId="0" nodeType="clickEffect">
                                  <p:stCondLst>
                                    <p:cond delay="0"/>
                                  </p:stCondLst>
                                  <p:childTnLst>
                                    <p:set>
                                      <p:cBhvr>
                                        <p:cTn id="35" dur="1" fill="hold">
                                          <p:stCondLst>
                                            <p:cond delay="0"/>
                                          </p:stCondLst>
                                        </p:cTn>
                                        <p:tgtEl>
                                          <p:spTgt spid="11267">
                                            <p:txEl>
                                              <p:pRg st="2" end="2"/>
                                            </p:txEl>
                                          </p:spTgt>
                                        </p:tgtEl>
                                        <p:attrNameLst>
                                          <p:attrName>style.visibility</p:attrName>
                                        </p:attrNameLst>
                                      </p:cBhvr>
                                      <p:to>
                                        <p:strVal val="visible"/>
                                      </p:to>
                                    </p:set>
                                    <p:anim calcmode="lin" valueType="num">
                                      <p:cBhvr>
                                        <p:cTn id="36" dur="500" decel="50000" fill="hold">
                                          <p:stCondLst>
                                            <p:cond delay="0"/>
                                          </p:stCondLst>
                                        </p:cTn>
                                        <p:tgtEl>
                                          <p:spTgt spid="11267">
                                            <p:txEl>
                                              <p:pRg st="2" end="2"/>
                                            </p:txEl>
                                          </p:spTgt>
                                        </p:tgtEl>
                                        <p:attrNameLst>
                                          <p:attrName>style.rotation</p:attrName>
                                        </p:attrNameLst>
                                      </p:cBhvr>
                                      <p:tavLst>
                                        <p:tav tm="0">
                                          <p:val>
                                            <p:fltVal val="-90"/>
                                          </p:val>
                                        </p:tav>
                                        <p:tav tm="100000">
                                          <p:val>
                                            <p:fltVal val="0"/>
                                          </p:val>
                                        </p:tav>
                                      </p:tavLst>
                                    </p:anim>
                                    <p:anim calcmode="lin" valueType="num">
                                      <p:cBhvr>
                                        <p:cTn id="37" dur="500" decel="50000" fill="hold">
                                          <p:stCondLst>
                                            <p:cond delay="0"/>
                                          </p:stCondLst>
                                        </p:cTn>
                                        <p:tgtEl>
                                          <p:spTgt spid="11267">
                                            <p:txEl>
                                              <p:pRg st="2" end="2"/>
                                            </p:txEl>
                                          </p:spTgt>
                                        </p:tgtEl>
                                        <p:attrNameLst>
                                          <p:attrName>ppt_w</p:attrName>
                                        </p:attrNameLst>
                                      </p:cBhvr>
                                      <p:tavLst>
                                        <p:tav tm="0">
                                          <p:val>
                                            <p:strVal val="#ppt_w"/>
                                          </p:val>
                                        </p:tav>
                                        <p:tav tm="100000">
                                          <p:val>
                                            <p:strVal val="#ppt_w*.05"/>
                                          </p:val>
                                        </p:tav>
                                      </p:tavLst>
                                    </p:anim>
                                    <p:anim calcmode="lin" valueType="num">
                                      <p:cBhvr>
                                        <p:cTn id="38" dur="500" accel="50000" fill="hold">
                                          <p:stCondLst>
                                            <p:cond delay="500"/>
                                          </p:stCondLst>
                                        </p:cTn>
                                        <p:tgtEl>
                                          <p:spTgt spid="11267">
                                            <p:txEl>
                                              <p:pRg st="2" end="2"/>
                                            </p:txEl>
                                          </p:spTgt>
                                        </p:tgtEl>
                                        <p:attrNameLst>
                                          <p:attrName>ppt_w</p:attrName>
                                        </p:attrNameLst>
                                      </p:cBhvr>
                                      <p:tavLst>
                                        <p:tav tm="0">
                                          <p:val>
                                            <p:strVal val="#ppt_w*.05"/>
                                          </p:val>
                                        </p:tav>
                                        <p:tav tm="100000">
                                          <p:val>
                                            <p:strVal val="#ppt_w"/>
                                          </p:val>
                                        </p:tav>
                                      </p:tavLst>
                                    </p:anim>
                                    <p:anim calcmode="lin" valueType="num">
                                      <p:cBhvr>
                                        <p:cTn id="39" dur="1000" fill="hold"/>
                                        <p:tgtEl>
                                          <p:spTgt spid="11267">
                                            <p:txEl>
                                              <p:pRg st="2" end="2"/>
                                            </p:txEl>
                                          </p:spTgt>
                                        </p:tgtEl>
                                        <p:attrNameLst>
                                          <p:attrName>ppt_h</p:attrName>
                                        </p:attrNameLst>
                                      </p:cBhvr>
                                      <p:tavLst>
                                        <p:tav tm="0">
                                          <p:val>
                                            <p:strVal val="#ppt_h"/>
                                          </p:val>
                                        </p:tav>
                                        <p:tav tm="100000">
                                          <p:val>
                                            <p:strVal val="#ppt_h"/>
                                          </p:val>
                                        </p:tav>
                                      </p:tavLst>
                                    </p:anim>
                                    <p:anim calcmode="lin" valueType="num">
                                      <p:cBhvr>
                                        <p:cTn id="40" dur="500" decel="50000" fill="hold">
                                          <p:stCondLst>
                                            <p:cond delay="0"/>
                                          </p:stCondLst>
                                        </p:cTn>
                                        <p:tgtEl>
                                          <p:spTgt spid="11267">
                                            <p:txEl>
                                              <p:pRg st="2" end="2"/>
                                            </p:txEl>
                                          </p:spTgt>
                                        </p:tgtEl>
                                        <p:attrNameLst>
                                          <p:attrName>ppt_x</p:attrName>
                                        </p:attrNameLst>
                                      </p:cBhvr>
                                      <p:tavLst>
                                        <p:tav tm="0">
                                          <p:val>
                                            <p:strVal val="#ppt_x+.4"/>
                                          </p:val>
                                        </p:tav>
                                        <p:tav tm="100000">
                                          <p:val>
                                            <p:strVal val="#ppt_x"/>
                                          </p:val>
                                        </p:tav>
                                      </p:tavLst>
                                    </p:anim>
                                    <p:anim calcmode="lin" valueType="num">
                                      <p:cBhvr>
                                        <p:cTn id="41" dur="500" decel="50000" fill="hold">
                                          <p:stCondLst>
                                            <p:cond delay="0"/>
                                          </p:stCondLst>
                                        </p:cTn>
                                        <p:tgtEl>
                                          <p:spTgt spid="11267">
                                            <p:txEl>
                                              <p:pRg st="2" end="2"/>
                                            </p:txEl>
                                          </p:spTgt>
                                        </p:tgtEl>
                                        <p:attrNameLst>
                                          <p:attrName>ppt_y</p:attrName>
                                        </p:attrNameLst>
                                      </p:cBhvr>
                                      <p:tavLst>
                                        <p:tav tm="0">
                                          <p:val>
                                            <p:strVal val="#ppt_y-.2"/>
                                          </p:val>
                                        </p:tav>
                                        <p:tav tm="100000">
                                          <p:val>
                                            <p:strVal val="#ppt_y+.1"/>
                                          </p:val>
                                        </p:tav>
                                      </p:tavLst>
                                    </p:anim>
                                    <p:anim calcmode="lin" valueType="num">
                                      <p:cBhvr>
                                        <p:cTn id="42" dur="500" accel="50000" fill="hold">
                                          <p:stCondLst>
                                            <p:cond delay="500"/>
                                          </p:stCondLst>
                                        </p:cTn>
                                        <p:tgtEl>
                                          <p:spTgt spid="11267">
                                            <p:txEl>
                                              <p:pRg st="2" end="2"/>
                                            </p:txEl>
                                          </p:spTgt>
                                        </p:tgtEl>
                                        <p:attrNameLst>
                                          <p:attrName>ppt_y</p:attrName>
                                        </p:attrNameLst>
                                      </p:cBhvr>
                                      <p:tavLst>
                                        <p:tav tm="0">
                                          <p:val>
                                            <p:strVal val="#ppt_y+.1"/>
                                          </p:val>
                                        </p:tav>
                                        <p:tav tm="100000">
                                          <p:val>
                                            <p:strVal val="#ppt_y"/>
                                          </p:val>
                                        </p:tav>
                                      </p:tavLst>
                                    </p:anim>
                                    <p:animEffect transition="in" filter="fade">
                                      <p:cBhvr>
                                        <p:cTn id="43" dur="1000" decel="50000">
                                          <p:stCondLst>
                                            <p:cond delay="0"/>
                                          </p:stCondLst>
                                        </p:cTn>
                                        <p:tgtEl>
                                          <p:spTgt spid="11267">
                                            <p:txEl>
                                              <p:pRg st="2" end="2"/>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25" presetClass="entr" presetSubtype="0" fill="hold" grpId="0" nodeType="clickEffect">
                                  <p:stCondLst>
                                    <p:cond delay="0"/>
                                  </p:stCondLst>
                                  <p:childTnLst>
                                    <p:set>
                                      <p:cBhvr>
                                        <p:cTn id="47" dur="1" fill="hold">
                                          <p:stCondLst>
                                            <p:cond delay="0"/>
                                          </p:stCondLst>
                                        </p:cTn>
                                        <p:tgtEl>
                                          <p:spTgt spid="11267">
                                            <p:txEl>
                                              <p:pRg st="3" end="3"/>
                                            </p:txEl>
                                          </p:spTgt>
                                        </p:tgtEl>
                                        <p:attrNameLst>
                                          <p:attrName>style.visibility</p:attrName>
                                        </p:attrNameLst>
                                      </p:cBhvr>
                                      <p:to>
                                        <p:strVal val="visible"/>
                                      </p:to>
                                    </p:set>
                                    <p:anim calcmode="lin" valueType="num">
                                      <p:cBhvr>
                                        <p:cTn id="48" dur="500" decel="50000" fill="hold">
                                          <p:stCondLst>
                                            <p:cond delay="0"/>
                                          </p:stCondLst>
                                        </p:cTn>
                                        <p:tgtEl>
                                          <p:spTgt spid="11267">
                                            <p:txEl>
                                              <p:pRg st="3" end="3"/>
                                            </p:txEl>
                                          </p:spTgt>
                                        </p:tgtEl>
                                        <p:attrNameLst>
                                          <p:attrName>style.rotation</p:attrName>
                                        </p:attrNameLst>
                                      </p:cBhvr>
                                      <p:tavLst>
                                        <p:tav tm="0">
                                          <p:val>
                                            <p:fltVal val="-90"/>
                                          </p:val>
                                        </p:tav>
                                        <p:tav tm="100000">
                                          <p:val>
                                            <p:fltVal val="0"/>
                                          </p:val>
                                        </p:tav>
                                      </p:tavLst>
                                    </p:anim>
                                    <p:anim calcmode="lin" valueType="num">
                                      <p:cBhvr>
                                        <p:cTn id="49" dur="500" decel="50000" fill="hold">
                                          <p:stCondLst>
                                            <p:cond delay="0"/>
                                          </p:stCondLst>
                                        </p:cTn>
                                        <p:tgtEl>
                                          <p:spTgt spid="11267">
                                            <p:txEl>
                                              <p:pRg st="3" end="3"/>
                                            </p:txEl>
                                          </p:spTgt>
                                        </p:tgtEl>
                                        <p:attrNameLst>
                                          <p:attrName>ppt_w</p:attrName>
                                        </p:attrNameLst>
                                      </p:cBhvr>
                                      <p:tavLst>
                                        <p:tav tm="0">
                                          <p:val>
                                            <p:strVal val="#ppt_w"/>
                                          </p:val>
                                        </p:tav>
                                        <p:tav tm="100000">
                                          <p:val>
                                            <p:strVal val="#ppt_w*.05"/>
                                          </p:val>
                                        </p:tav>
                                      </p:tavLst>
                                    </p:anim>
                                    <p:anim calcmode="lin" valueType="num">
                                      <p:cBhvr>
                                        <p:cTn id="50" dur="500" accel="50000" fill="hold">
                                          <p:stCondLst>
                                            <p:cond delay="500"/>
                                          </p:stCondLst>
                                        </p:cTn>
                                        <p:tgtEl>
                                          <p:spTgt spid="11267">
                                            <p:txEl>
                                              <p:pRg st="3" end="3"/>
                                            </p:txEl>
                                          </p:spTgt>
                                        </p:tgtEl>
                                        <p:attrNameLst>
                                          <p:attrName>ppt_w</p:attrName>
                                        </p:attrNameLst>
                                      </p:cBhvr>
                                      <p:tavLst>
                                        <p:tav tm="0">
                                          <p:val>
                                            <p:strVal val="#ppt_w*.05"/>
                                          </p:val>
                                        </p:tav>
                                        <p:tav tm="100000">
                                          <p:val>
                                            <p:strVal val="#ppt_w"/>
                                          </p:val>
                                        </p:tav>
                                      </p:tavLst>
                                    </p:anim>
                                    <p:anim calcmode="lin" valueType="num">
                                      <p:cBhvr>
                                        <p:cTn id="51" dur="1000" fill="hold"/>
                                        <p:tgtEl>
                                          <p:spTgt spid="11267">
                                            <p:txEl>
                                              <p:pRg st="3" end="3"/>
                                            </p:txEl>
                                          </p:spTgt>
                                        </p:tgtEl>
                                        <p:attrNameLst>
                                          <p:attrName>ppt_h</p:attrName>
                                        </p:attrNameLst>
                                      </p:cBhvr>
                                      <p:tavLst>
                                        <p:tav tm="0">
                                          <p:val>
                                            <p:strVal val="#ppt_h"/>
                                          </p:val>
                                        </p:tav>
                                        <p:tav tm="100000">
                                          <p:val>
                                            <p:strVal val="#ppt_h"/>
                                          </p:val>
                                        </p:tav>
                                      </p:tavLst>
                                    </p:anim>
                                    <p:anim calcmode="lin" valueType="num">
                                      <p:cBhvr>
                                        <p:cTn id="52" dur="500" decel="50000" fill="hold">
                                          <p:stCondLst>
                                            <p:cond delay="0"/>
                                          </p:stCondLst>
                                        </p:cTn>
                                        <p:tgtEl>
                                          <p:spTgt spid="11267">
                                            <p:txEl>
                                              <p:pRg st="3" end="3"/>
                                            </p:txEl>
                                          </p:spTgt>
                                        </p:tgtEl>
                                        <p:attrNameLst>
                                          <p:attrName>ppt_x</p:attrName>
                                        </p:attrNameLst>
                                      </p:cBhvr>
                                      <p:tavLst>
                                        <p:tav tm="0">
                                          <p:val>
                                            <p:strVal val="#ppt_x+.4"/>
                                          </p:val>
                                        </p:tav>
                                        <p:tav tm="100000">
                                          <p:val>
                                            <p:strVal val="#ppt_x"/>
                                          </p:val>
                                        </p:tav>
                                      </p:tavLst>
                                    </p:anim>
                                    <p:anim calcmode="lin" valueType="num">
                                      <p:cBhvr>
                                        <p:cTn id="53" dur="500" decel="50000" fill="hold">
                                          <p:stCondLst>
                                            <p:cond delay="0"/>
                                          </p:stCondLst>
                                        </p:cTn>
                                        <p:tgtEl>
                                          <p:spTgt spid="11267">
                                            <p:txEl>
                                              <p:pRg st="3" end="3"/>
                                            </p:txEl>
                                          </p:spTgt>
                                        </p:tgtEl>
                                        <p:attrNameLst>
                                          <p:attrName>ppt_y</p:attrName>
                                        </p:attrNameLst>
                                      </p:cBhvr>
                                      <p:tavLst>
                                        <p:tav tm="0">
                                          <p:val>
                                            <p:strVal val="#ppt_y-.2"/>
                                          </p:val>
                                        </p:tav>
                                        <p:tav tm="100000">
                                          <p:val>
                                            <p:strVal val="#ppt_y+.1"/>
                                          </p:val>
                                        </p:tav>
                                      </p:tavLst>
                                    </p:anim>
                                    <p:anim calcmode="lin" valueType="num">
                                      <p:cBhvr>
                                        <p:cTn id="54" dur="500" accel="50000" fill="hold">
                                          <p:stCondLst>
                                            <p:cond delay="500"/>
                                          </p:stCondLst>
                                        </p:cTn>
                                        <p:tgtEl>
                                          <p:spTgt spid="11267">
                                            <p:txEl>
                                              <p:pRg st="3" end="3"/>
                                            </p:txEl>
                                          </p:spTgt>
                                        </p:tgtEl>
                                        <p:attrNameLst>
                                          <p:attrName>ppt_y</p:attrName>
                                        </p:attrNameLst>
                                      </p:cBhvr>
                                      <p:tavLst>
                                        <p:tav tm="0">
                                          <p:val>
                                            <p:strVal val="#ppt_y+.1"/>
                                          </p:val>
                                        </p:tav>
                                        <p:tav tm="100000">
                                          <p:val>
                                            <p:strVal val="#ppt_y"/>
                                          </p:val>
                                        </p:tav>
                                      </p:tavLst>
                                    </p:anim>
                                    <p:animEffect transition="in" filter="fade">
                                      <p:cBhvr>
                                        <p:cTn id="55" dur="1000" decel="50000">
                                          <p:stCondLst>
                                            <p:cond delay="0"/>
                                          </p:stCondLst>
                                        </p:cTn>
                                        <p:tgtEl>
                                          <p:spTgt spid="11267">
                                            <p:txEl>
                                              <p:pRg st="3" end="3"/>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25" presetClass="entr" presetSubtype="0" fill="hold" grpId="0" nodeType="clickEffect">
                                  <p:stCondLst>
                                    <p:cond delay="0"/>
                                  </p:stCondLst>
                                  <p:childTnLst>
                                    <p:set>
                                      <p:cBhvr>
                                        <p:cTn id="59" dur="1" fill="hold">
                                          <p:stCondLst>
                                            <p:cond delay="0"/>
                                          </p:stCondLst>
                                        </p:cTn>
                                        <p:tgtEl>
                                          <p:spTgt spid="11267">
                                            <p:txEl>
                                              <p:pRg st="4" end="4"/>
                                            </p:txEl>
                                          </p:spTgt>
                                        </p:tgtEl>
                                        <p:attrNameLst>
                                          <p:attrName>style.visibility</p:attrName>
                                        </p:attrNameLst>
                                      </p:cBhvr>
                                      <p:to>
                                        <p:strVal val="visible"/>
                                      </p:to>
                                    </p:set>
                                    <p:anim calcmode="lin" valueType="num">
                                      <p:cBhvr>
                                        <p:cTn id="60" dur="500" decel="50000" fill="hold">
                                          <p:stCondLst>
                                            <p:cond delay="0"/>
                                          </p:stCondLst>
                                        </p:cTn>
                                        <p:tgtEl>
                                          <p:spTgt spid="11267">
                                            <p:txEl>
                                              <p:pRg st="4" end="4"/>
                                            </p:txEl>
                                          </p:spTgt>
                                        </p:tgtEl>
                                        <p:attrNameLst>
                                          <p:attrName>style.rotation</p:attrName>
                                        </p:attrNameLst>
                                      </p:cBhvr>
                                      <p:tavLst>
                                        <p:tav tm="0">
                                          <p:val>
                                            <p:fltVal val="-90"/>
                                          </p:val>
                                        </p:tav>
                                        <p:tav tm="100000">
                                          <p:val>
                                            <p:fltVal val="0"/>
                                          </p:val>
                                        </p:tav>
                                      </p:tavLst>
                                    </p:anim>
                                    <p:anim calcmode="lin" valueType="num">
                                      <p:cBhvr>
                                        <p:cTn id="61" dur="500" decel="50000" fill="hold">
                                          <p:stCondLst>
                                            <p:cond delay="0"/>
                                          </p:stCondLst>
                                        </p:cTn>
                                        <p:tgtEl>
                                          <p:spTgt spid="11267">
                                            <p:txEl>
                                              <p:pRg st="4" end="4"/>
                                            </p:txEl>
                                          </p:spTgt>
                                        </p:tgtEl>
                                        <p:attrNameLst>
                                          <p:attrName>ppt_w</p:attrName>
                                        </p:attrNameLst>
                                      </p:cBhvr>
                                      <p:tavLst>
                                        <p:tav tm="0">
                                          <p:val>
                                            <p:strVal val="#ppt_w"/>
                                          </p:val>
                                        </p:tav>
                                        <p:tav tm="100000">
                                          <p:val>
                                            <p:strVal val="#ppt_w*.05"/>
                                          </p:val>
                                        </p:tav>
                                      </p:tavLst>
                                    </p:anim>
                                    <p:anim calcmode="lin" valueType="num">
                                      <p:cBhvr>
                                        <p:cTn id="62" dur="500" accel="50000" fill="hold">
                                          <p:stCondLst>
                                            <p:cond delay="500"/>
                                          </p:stCondLst>
                                        </p:cTn>
                                        <p:tgtEl>
                                          <p:spTgt spid="11267">
                                            <p:txEl>
                                              <p:pRg st="4" end="4"/>
                                            </p:txEl>
                                          </p:spTgt>
                                        </p:tgtEl>
                                        <p:attrNameLst>
                                          <p:attrName>ppt_w</p:attrName>
                                        </p:attrNameLst>
                                      </p:cBhvr>
                                      <p:tavLst>
                                        <p:tav tm="0">
                                          <p:val>
                                            <p:strVal val="#ppt_w*.05"/>
                                          </p:val>
                                        </p:tav>
                                        <p:tav tm="100000">
                                          <p:val>
                                            <p:strVal val="#ppt_w"/>
                                          </p:val>
                                        </p:tav>
                                      </p:tavLst>
                                    </p:anim>
                                    <p:anim calcmode="lin" valueType="num">
                                      <p:cBhvr>
                                        <p:cTn id="63" dur="1000" fill="hold"/>
                                        <p:tgtEl>
                                          <p:spTgt spid="11267">
                                            <p:txEl>
                                              <p:pRg st="4" end="4"/>
                                            </p:txEl>
                                          </p:spTgt>
                                        </p:tgtEl>
                                        <p:attrNameLst>
                                          <p:attrName>ppt_h</p:attrName>
                                        </p:attrNameLst>
                                      </p:cBhvr>
                                      <p:tavLst>
                                        <p:tav tm="0">
                                          <p:val>
                                            <p:strVal val="#ppt_h"/>
                                          </p:val>
                                        </p:tav>
                                        <p:tav tm="100000">
                                          <p:val>
                                            <p:strVal val="#ppt_h"/>
                                          </p:val>
                                        </p:tav>
                                      </p:tavLst>
                                    </p:anim>
                                    <p:anim calcmode="lin" valueType="num">
                                      <p:cBhvr>
                                        <p:cTn id="64" dur="500" decel="50000" fill="hold">
                                          <p:stCondLst>
                                            <p:cond delay="0"/>
                                          </p:stCondLst>
                                        </p:cTn>
                                        <p:tgtEl>
                                          <p:spTgt spid="11267">
                                            <p:txEl>
                                              <p:pRg st="4" end="4"/>
                                            </p:txEl>
                                          </p:spTgt>
                                        </p:tgtEl>
                                        <p:attrNameLst>
                                          <p:attrName>ppt_x</p:attrName>
                                        </p:attrNameLst>
                                      </p:cBhvr>
                                      <p:tavLst>
                                        <p:tav tm="0">
                                          <p:val>
                                            <p:strVal val="#ppt_x+.4"/>
                                          </p:val>
                                        </p:tav>
                                        <p:tav tm="100000">
                                          <p:val>
                                            <p:strVal val="#ppt_x"/>
                                          </p:val>
                                        </p:tav>
                                      </p:tavLst>
                                    </p:anim>
                                    <p:anim calcmode="lin" valueType="num">
                                      <p:cBhvr>
                                        <p:cTn id="65" dur="500" decel="50000" fill="hold">
                                          <p:stCondLst>
                                            <p:cond delay="0"/>
                                          </p:stCondLst>
                                        </p:cTn>
                                        <p:tgtEl>
                                          <p:spTgt spid="11267">
                                            <p:txEl>
                                              <p:pRg st="4" end="4"/>
                                            </p:txEl>
                                          </p:spTgt>
                                        </p:tgtEl>
                                        <p:attrNameLst>
                                          <p:attrName>ppt_y</p:attrName>
                                        </p:attrNameLst>
                                      </p:cBhvr>
                                      <p:tavLst>
                                        <p:tav tm="0">
                                          <p:val>
                                            <p:strVal val="#ppt_y-.2"/>
                                          </p:val>
                                        </p:tav>
                                        <p:tav tm="100000">
                                          <p:val>
                                            <p:strVal val="#ppt_y+.1"/>
                                          </p:val>
                                        </p:tav>
                                      </p:tavLst>
                                    </p:anim>
                                    <p:anim calcmode="lin" valueType="num">
                                      <p:cBhvr>
                                        <p:cTn id="66" dur="500" accel="50000" fill="hold">
                                          <p:stCondLst>
                                            <p:cond delay="500"/>
                                          </p:stCondLst>
                                        </p:cTn>
                                        <p:tgtEl>
                                          <p:spTgt spid="11267">
                                            <p:txEl>
                                              <p:pRg st="4" end="4"/>
                                            </p:txEl>
                                          </p:spTgt>
                                        </p:tgtEl>
                                        <p:attrNameLst>
                                          <p:attrName>ppt_y</p:attrName>
                                        </p:attrNameLst>
                                      </p:cBhvr>
                                      <p:tavLst>
                                        <p:tav tm="0">
                                          <p:val>
                                            <p:strVal val="#ppt_y+.1"/>
                                          </p:val>
                                        </p:tav>
                                        <p:tav tm="100000">
                                          <p:val>
                                            <p:strVal val="#ppt_y"/>
                                          </p:val>
                                        </p:tav>
                                      </p:tavLst>
                                    </p:anim>
                                    <p:animEffect transition="in" filter="fade">
                                      <p:cBhvr>
                                        <p:cTn id="67" dur="1000" decel="50000">
                                          <p:stCondLst>
                                            <p:cond delay="0"/>
                                          </p:stCondLst>
                                        </p:cTn>
                                        <p:tgtEl>
                                          <p:spTgt spid="1126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bldLvl="3"/>
      <p:bldP spid="11268"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228600" y="1219200"/>
            <a:ext cx="8686800" cy="5257800"/>
          </a:xfrm>
        </p:spPr>
        <p:txBody>
          <a:bodyPr/>
          <a:lstStyle/>
          <a:p>
            <a:pPr marL="914400" lvl="1" indent="-457200">
              <a:buFont typeface="+mj-lt"/>
              <a:buAutoNum type="arabicParenR" startAt="3"/>
            </a:pPr>
            <a:r>
              <a:rPr lang="en-US" sz="2400" b="1" u="sng" dirty="0" smtClean="0"/>
              <a:t>Save Sinners</a:t>
            </a:r>
            <a:r>
              <a:rPr lang="en-US" sz="2400" b="1" dirty="0" smtClean="0"/>
              <a:t> </a:t>
            </a:r>
            <a:r>
              <a:rPr lang="en-US" sz="2400" dirty="0" smtClean="0"/>
              <a:t> </a:t>
            </a:r>
          </a:p>
          <a:p>
            <a:pPr marL="1371600" lvl="2" indent="-457200">
              <a:buFont typeface="+mj-lt"/>
              <a:buAutoNum type="arabicPeriod" startAt="2"/>
            </a:pPr>
            <a:r>
              <a:rPr lang="en-US" dirty="0" smtClean="0"/>
              <a:t>God’s grace pre-dates our existence </a:t>
            </a:r>
            <a:r>
              <a:rPr lang="en-US" sz="2000" u="sng" dirty="0" smtClean="0">
                <a:hlinkClick r:id="rId2"/>
              </a:rPr>
              <a:t>Romans 8:29-30</a:t>
            </a:r>
            <a:endParaRPr lang="en-US" sz="2000" dirty="0" smtClean="0"/>
          </a:p>
          <a:p>
            <a:pPr marL="1828800" lvl="3" indent="-457200">
              <a:buFont typeface="+mj-lt"/>
              <a:buAutoNum type="alphaLcPeriod"/>
            </a:pPr>
            <a:r>
              <a:rPr lang="en-US" sz="2400" dirty="0" smtClean="0"/>
              <a:t>Foreknowledge of God</a:t>
            </a:r>
          </a:p>
          <a:p>
            <a:pPr marL="1828800" lvl="3" indent="-457200">
              <a:buFont typeface="+mj-lt"/>
              <a:buAutoNum type="alphaLcPeriod"/>
            </a:pPr>
            <a:r>
              <a:rPr lang="en-US" sz="2400" dirty="0" smtClean="0"/>
              <a:t>Predestination</a:t>
            </a:r>
          </a:p>
          <a:p>
            <a:pPr marL="1828800" lvl="3" indent="-457200">
              <a:buFont typeface="+mj-lt"/>
              <a:buAutoNum type="alphaLcPeriod"/>
            </a:pPr>
            <a:r>
              <a:rPr lang="en-US" sz="2400" dirty="0" smtClean="0"/>
              <a:t>Called</a:t>
            </a:r>
          </a:p>
          <a:p>
            <a:pPr marL="1828800" lvl="3" indent="-457200">
              <a:buFont typeface="+mj-lt"/>
              <a:buAutoNum type="alphaLcPeriod"/>
            </a:pPr>
            <a:r>
              <a:rPr lang="en-US" sz="2400" dirty="0" smtClean="0"/>
              <a:t>Justified</a:t>
            </a:r>
          </a:p>
          <a:p>
            <a:pPr marL="1828800" lvl="3" indent="-457200">
              <a:buFont typeface="+mj-lt"/>
              <a:buAutoNum type="alphaLcPeriod"/>
            </a:pPr>
            <a:r>
              <a:rPr lang="en-US" sz="2400" dirty="0" smtClean="0"/>
              <a:t>Glorified</a:t>
            </a:r>
          </a:p>
          <a:p>
            <a:pPr lvl="1">
              <a:buFont typeface="Wingdings" pitchFamily="2" charset="2"/>
              <a:buChar char="Ø"/>
            </a:pPr>
            <a:endParaRPr lang="en-US" sz="2400" dirty="0" smtClean="0"/>
          </a:p>
        </p:txBody>
      </p:sp>
      <p:sp>
        <p:nvSpPr>
          <p:cNvPr id="11268" name="Rectangle 4"/>
          <p:cNvSpPr>
            <a:spLocks noGrp="1" noChangeArrowheads="1"/>
          </p:cNvSpPr>
          <p:nvPr>
            <p:ph type="title"/>
          </p:nvPr>
        </p:nvSpPr>
        <p:spPr>
          <a:xfrm>
            <a:off x="457200" y="0"/>
            <a:ext cx="8229600" cy="1066800"/>
          </a:xfrm>
          <a:noFill/>
          <a:ln/>
        </p:spPr>
        <p:txBody>
          <a:bodyPr/>
          <a:lstStyle/>
          <a:p>
            <a:pPr algn="ctr"/>
            <a:endParaRPr lang="en-US" sz="3600" b="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nodePh="1">
                                  <p:stCondLst>
                                    <p:cond delay="0"/>
                                  </p:stCondLst>
                                  <p:endCondLst>
                                    <p:cond evt="begin" delay="0">
                                      <p:tn val="5"/>
                                    </p:cond>
                                  </p:endCondLst>
                                  <p:childTnLst>
                                    <p:set>
                                      <p:cBhvr>
                                        <p:cTn id="6" dur="1" fill="hold">
                                          <p:stCondLst>
                                            <p:cond delay="0"/>
                                          </p:stCondLst>
                                        </p:cTn>
                                        <p:tgtEl>
                                          <p:spTgt spid="11268"/>
                                        </p:tgtEl>
                                        <p:attrNameLst>
                                          <p:attrName>style.visibility</p:attrName>
                                        </p:attrNameLst>
                                      </p:cBhvr>
                                      <p:to>
                                        <p:strVal val="visible"/>
                                      </p:to>
                                    </p:set>
                                    <p:animEffect transition="in" filter="fade">
                                      <p:cBhvr>
                                        <p:cTn id="7" dur="1000">
                                          <p:stCondLst>
                                            <p:cond delay="0"/>
                                          </p:stCondLst>
                                        </p:cTn>
                                        <p:tgtEl>
                                          <p:spTgt spid="1126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267">
                                            <p:txEl>
                                              <p:pRg st="0" end="0"/>
                                            </p:txEl>
                                          </p:spTgt>
                                        </p:tgtEl>
                                        <p:attrNameLst>
                                          <p:attrName>style.visibility</p:attrName>
                                        </p:attrNameLst>
                                      </p:cBhvr>
                                      <p:to>
                                        <p:strVal val="visible"/>
                                      </p:to>
                                    </p:set>
                                    <p:animEffect transition="in" filter="fade">
                                      <p:cBhvr>
                                        <p:cTn id="10" dur="500">
                                          <p:stCondLst>
                                            <p:cond delay="0"/>
                                          </p:stCondLst>
                                        </p:cTn>
                                        <p:tgtEl>
                                          <p:spTgt spid="11267">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1267">
                                            <p:txEl>
                                              <p:pRg st="1" end="1"/>
                                            </p:txEl>
                                          </p:spTgt>
                                        </p:tgtEl>
                                        <p:attrNameLst>
                                          <p:attrName>style.visibility</p:attrName>
                                        </p:attrNameLst>
                                      </p:cBhvr>
                                      <p:to>
                                        <p:strVal val="visible"/>
                                      </p:to>
                                    </p:set>
                                    <p:animEffect transition="in" filter="fade">
                                      <p:cBhvr>
                                        <p:cTn id="15" dur="500">
                                          <p:stCondLst>
                                            <p:cond delay="0"/>
                                          </p:stCondLst>
                                        </p:cTn>
                                        <p:tgtEl>
                                          <p:spTgt spid="11267">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1267">
                                            <p:txEl>
                                              <p:pRg st="2" end="2"/>
                                            </p:txEl>
                                          </p:spTgt>
                                        </p:tgtEl>
                                        <p:attrNameLst>
                                          <p:attrName>style.visibility</p:attrName>
                                        </p:attrNameLst>
                                      </p:cBhvr>
                                      <p:to>
                                        <p:strVal val="visible"/>
                                      </p:to>
                                    </p:set>
                                    <p:animEffect transition="in" filter="fade">
                                      <p:cBhvr>
                                        <p:cTn id="18" dur="500">
                                          <p:stCondLst>
                                            <p:cond delay="0"/>
                                          </p:stCondLst>
                                        </p:cTn>
                                        <p:tgtEl>
                                          <p:spTgt spid="11267">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1267">
                                            <p:txEl>
                                              <p:pRg st="3" end="3"/>
                                            </p:txEl>
                                          </p:spTgt>
                                        </p:tgtEl>
                                        <p:attrNameLst>
                                          <p:attrName>style.visibility</p:attrName>
                                        </p:attrNameLst>
                                      </p:cBhvr>
                                      <p:to>
                                        <p:strVal val="visible"/>
                                      </p:to>
                                    </p:set>
                                    <p:animEffect transition="in" filter="fade">
                                      <p:cBhvr>
                                        <p:cTn id="21" dur="500">
                                          <p:stCondLst>
                                            <p:cond delay="0"/>
                                          </p:stCondLst>
                                        </p:cTn>
                                        <p:tgtEl>
                                          <p:spTgt spid="11267">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1267">
                                            <p:txEl>
                                              <p:pRg st="4" end="4"/>
                                            </p:txEl>
                                          </p:spTgt>
                                        </p:tgtEl>
                                        <p:attrNameLst>
                                          <p:attrName>style.visibility</p:attrName>
                                        </p:attrNameLst>
                                      </p:cBhvr>
                                      <p:to>
                                        <p:strVal val="visible"/>
                                      </p:to>
                                    </p:set>
                                    <p:animEffect transition="in" filter="fade">
                                      <p:cBhvr>
                                        <p:cTn id="24" dur="500">
                                          <p:stCondLst>
                                            <p:cond delay="0"/>
                                          </p:stCondLst>
                                        </p:cTn>
                                        <p:tgtEl>
                                          <p:spTgt spid="11267">
                                            <p:txEl>
                                              <p:pRg st="4" end="4"/>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1267">
                                            <p:txEl>
                                              <p:pRg st="5" end="5"/>
                                            </p:txEl>
                                          </p:spTgt>
                                        </p:tgtEl>
                                        <p:attrNameLst>
                                          <p:attrName>style.visibility</p:attrName>
                                        </p:attrNameLst>
                                      </p:cBhvr>
                                      <p:to>
                                        <p:strVal val="visible"/>
                                      </p:to>
                                    </p:set>
                                    <p:animEffect transition="in" filter="fade">
                                      <p:cBhvr>
                                        <p:cTn id="27" dur="500">
                                          <p:stCondLst>
                                            <p:cond delay="0"/>
                                          </p:stCondLst>
                                        </p:cTn>
                                        <p:tgtEl>
                                          <p:spTgt spid="11267">
                                            <p:txEl>
                                              <p:pRg st="5" end="5"/>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1267">
                                            <p:txEl>
                                              <p:pRg st="6" end="6"/>
                                            </p:txEl>
                                          </p:spTgt>
                                        </p:tgtEl>
                                        <p:attrNameLst>
                                          <p:attrName>style.visibility</p:attrName>
                                        </p:attrNameLst>
                                      </p:cBhvr>
                                      <p:to>
                                        <p:strVal val="visible"/>
                                      </p:to>
                                    </p:set>
                                    <p:animEffect transition="in" filter="fade">
                                      <p:cBhvr>
                                        <p:cTn id="30" dur="500">
                                          <p:stCondLst>
                                            <p:cond delay="0"/>
                                          </p:stCondLst>
                                        </p:cTn>
                                        <p:tgtEl>
                                          <p:spTgt spid="1126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uiExpand="1" build="p" bldLvl="2"/>
      <p:bldP spid="11268"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228600" y="1219200"/>
            <a:ext cx="8686800" cy="5257800"/>
          </a:xfrm>
        </p:spPr>
        <p:txBody>
          <a:bodyPr/>
          <a:lstStyle/>
          <a:p>
            <a:pPr marL="457200" lvl="0" indent="-457200">
              <a:buFont typeface="+mj-lt"/>
              <a:buAutoNum type="arabicPeriod" startAt="2"/>
            </a:pPr>
            <a:r>
              <a:rPr lang="en-US" sz="2400" dirty="0" smtClean="0"/>
              <a:t>It is perfectly </a:t>
            </a:r>
            <a:r>
              <a:rPr lang="en-US" sz="2400" b="1" u="sng" dirty="0" smtClean="0"/>
              <a:t>consistent with the free agency</a:t>
            </a:r>
            <a:r>
              <a:rPr lang="en-US" sz="2400" dirty="0" smtClean="0"/>
              <a:t> of man and in no way interferes with  the salvation of any individual.</a:t>
            </a:r>
            <a:r>
              <a:rPr lang="en-US" sz="2400" b="1" dirty="0" smtClean="0"/>
              <a:t> </a:t>
            </a:r>
            <a:r>
              <a:rPr lang="en-US" sz="2400" dirty="0" smtClean="0"/>
              <a:t> </a:t>
            </a:r>
          </a:p>
          <a:p>
            <a:pPr marL="1314450" lvl="2" indent="-457200"/>
            <a:r>
              <a:rPr lang="en-US" dirty="0" smtClean="0">
                <a:hlinkClick r:id="rId2"/>
              </a:rPr>
              <a:t>Genesis 2:16-17</a:t>
            </a:r>
            <a:r>
              <a:rPr lang="en-US" dirty="0" smtClean="0"/>
              <a:t>; </a:t>
            </a:r>
          </a:p>
          <a:p>
            <a:pPr marL="1314450" lvl="2" indent="-457200"/>
            <a:r>
              <a:rPr lang="en-US" dirty="0" smtClean="0">
                <a:hlinkClick r:id="rId3"/>
              </a:rPr>
              <a:t>Deuteronomy 30:19-20</a:t>
            </a:r>
            <a:r>
              <a:rPr lang="en-US" dirty="0" smtClean="0"/>
              <a:t>; </a:t>
            </a:r>
          </a:p>
          <a:p>
            <a:pPr marL="1314450" lvl="2" indent="-457200"/>
            <a:r>
              <a:rPr lang="en-US" dirty="0" smtClean="0">
                <a:hlinkClick r:id="rId4"/>
              </a:rPr>
              <a:t>Joshua 24:15-16</a:t>
            </a:r>
            <a:r>
              <a:rPr lang="en-US" dirty="0" smtClean="0"/>
              <a:t>; </a:t>
            </a:r>
          </a:p>
          <a:p>
            <a:pPr marL="1314450" lvl="2" indent="-457200"/>
            <a:r>
              <a:rPr lang="en-US" dirty="0" smtClean="0">
                <a:hlinkClick r:id="rId5"/>
              </a:rPr>
              <a:t>Matt 11:28</a:t>
            </a:r>
            <a:r>
              <a:rPr lang="en-US" dirty="0" smtClean="0"/>
              <a:t>; </a:t>
            </a:r>
          </a:p>
          <a:p>
            <a:pPr marL="1314450" lvl="2" indent="-457200"/>
            <a:r>
              <a:rPr lang="en-US" dirty="0" smtClean="0">
                <a:hlinkClick r:id="rId6"/>
              </a:rPr>
              <a:t>John 7:37-38</a:t>
            </a:r>
            <a:r>
              <a:rPr lang="en-US" dirty="0" smtClean="0"/>
              <a:t>; </a:t>
            </a:r>
          </a:p>
          <a:p>
            <a:pPr marL="1314450" lvl="2" indent="-457200"/>
            <a:r>
              <a:rPr lang="en-US" dirty="0" smtClean="0">
                <a:hlinkClick r:id="rId7"/>
              </a:rPr>
              <a:t>Revelation 3:19-21</a:t>
            </a:r>
            <a:r>
              <a:rPr lang="en-US" dirty="0" smtClean="0"/>
              <a:t>  </a:t>
            </a:r>
            <a:endParaRPr lang="en-US" sz="2400" dirty="0" smtClean="0"/>
          </a:p>
        </p:txBody>
      </p:sp>
      <p:sp>
        <p:nvSpPr>
          <p:cNvPr id="11268" name="Rectangle 4"/>
          <p:cNvSpPr>
            <a:spLocks noGrp="1" noChangeArrowheads="1"/>
          </p:cNvSpPr>
          <p:nvPr>
            <p:ph type="title"/>
          </p:nvPr>
        </p:nvSpPr>
        <p:spPr>
          <a:xfrm>
            <a:off x="457200" y="0"/>
            <a:ext cx="8229600" cy="1066800"/>
          </a:xfrm>
          <a:noFill/>
          <a:ln/>
        </p:spPr>
        <p:txBody>
          <a:bodyPr/>
          <a:lstStyle/>
          <a:p>
            <a:endParaRPr lang="en-US" sz="3600" b="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nodePh="1">
                                  <p:stCondLst>
                                    <p:cond delay="0"/>
                                  </p:stCondLst>
                                  <p:endCondLst>
                                    <p:cond evt="begin" delay="0">
                                      <p:tn val="5"/>
                                    </p:cond>
                                  </p:endCondLst>
                                  <p:childTnLst>
                                    <p:set>
                                      <p:cBhvr>
                                        <p:cTn id="6" dur="1" fill="hold">
                                          <p:stCondLst>
                                            <p:cond delay="0"/>
                                          </p:stCondLst>
                                        </p:cTn>
                                        <p:tgtEl>
                                          <p:spTgt spid="11268"/>
                                        </p:tgtEl>
                                        <p:attrNameLst>
                                          <p:attrName>style.visibility</p:attrName>
                                        </p:attrNameLst>
                                      </p:cBhvr>
                                      <p:to>
                                        <p:strVal val="visible"/>
                                      </p:to>
                                    </p:set>
                                    <p:animEffect transition="in" filter="fade">
                                      <p:cBhvr>
                                        <p:cTn id="7" dur="1000">
                                          <p:stCondLst>
                                            <p:cond delay="0"/>
                                          </p:stCondLst>
                                        </p:cTn>
                                        <p:tgtEl>
                                          <p:spTgt spid="1126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267">
                                            <p:txEl>
                                              <p:pRg st="0" end="0"/>
                                            </p:txEl>
                                          </p:spTgt>
                                        </p:tgtEl>
                                        <p:attrNameLst>
                                          <p:attrName>style.visibility</p:attrName>
                                        </p:attrNameLst>
                                      </p:cBhvr>
                                      <p:to>
                                        <p:strVal val="visible"/>
                                      </p:to>
                                    </p:set>
                                    <p:animEffect transition="in" filter="fade">
                                      <p:cBhvr>
                                        <p:cTn id="10" dur="500">
                                          <p:stCondLst>
                                            <p:cond delay="0"/>
                                          </p:stCondLst>
                                        </p:cTn>
                                        <p:tgtEl>
                                          <p:spTgt spid="11267">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nodeType="clickEffect">
                                  <p:stCondLst>
                                    <p:cond delay="0"/>
                                  </p:stCondLst>
                                  <p:childTnLst>
                                    <p:set>
                                      <p:cBhvr>
                                        <p:cTn id="14" dur="1" fill="hold">
                                          <p:stCondLst>
                                            <p:cond delay="0"/>
                                          </p:stCondLst>
                                        </p:cTn>
                                        <p:tgtEl>
                                          <p:spTgt spid="11267">
                                            <p:txEl>
                                              <p:pRg st="1" end="1"/>
                                            </p:txEl>
                                          </p:spTgt>
                                        </p:tgtEl>
                                        <p:attrNameLst>
                                          <p:attrName>style.visibility</p:attrName>
                                        </p:attrNameLst>
                                      </p:cBhvr>
                                      <p:to>
                                        <p:strVal val="visible"/>
                                      </p:to>
                                    </p:set>
                                    <p:anim calcmode="lin" valueType="num">
                                      <p:cBhvr>
                                        <p:cTn id="15" dur="500" fill="hold"/>
                                        <p:tgtEl>
                                          <p:spTgt spid="11267">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11267">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11267">
                                            <p:txEl>
                                              <p:pRg st="1" end="1"/>
                                            </p:txEl>
                                          </p:spTgt>
                                        </p:tgtEl>
                                        <p:attrNameLst>
                                          <p:attrName>style.rotation</p:attrName>
                                        </p:attrNameLst>
                                      </p:cBhvr>
                                      <p:tavLst>
                                        <p:tav tm="0">
                                          <p:val>
                                            <p:fltVal val="360"/>
                                          </p:val>
                                        </p:tav>
                                        <p:tav tm="100000">
                                          <p:val>
                                            <p:fltVal val="0"/>
                                          </p:val>
                                        </p:tav>
                                      </p:tavLst>
                                    </p:anim>
                                    <p:animEffect transition="in" filter="fade">
                                      <p:cBhvr>
                                        <p:cTn id="18" dur="500"/>
                                        <p:tgtEl>
                                          <p:spTgt spid="11267">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9" presetClass="entr" presetSubtype="0" decel="100000" fill="hold" nodeType="clickEffect">
                                  <p:stCondLst>
                                    <p:cond delay="0"/>
                                  </p:stCondLst>
                                  <p:childTnLst>
                                    <p:set>
                                      <p:cBhvr>
                                        <p:cTn id="22" dur="1" fill="hold">
                                          <p:stCondLst>
                                            <p:cond delay="0"/>
                                          </p:stCondLst>
                                        </p:cTn>
                                        <p:tgtEl>
                                          <p:spTgt spid="11267">
                                            <p:txEl>
                                              <p:pRg st="2" end="2"/>
                                            </p:txEl>
                                          </p:spTgt>
                                        </p:tgtEl>
                                        <p:attrNameLst>
                                          <p:attrName>style.visibility</p:attrName>
                                        </p:attrNameLst>
                                      </p:cBhvr>
                                      <p:to>
                                        <p:strVal val="visible"/>
                                      </p:to>
                                    </p:set>
                                    <p:anim calcmode="lin" valueType="num">
                                      <p:cBhvr>
                                        <p:cTn id="23" dur="500" fill="hold"/>
                                        <p:tgtEl>
                                          <p:spTgt spid="11267">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11267">
                                            <p:txEl>
                                              <p:pRg st="2" end="2"/>
                                            </p:txEl>
                                          </p:spTgt>
                                        </p:tgtEl>
                                        <p:attrNameLst>
                                          <p:attrName>ppt_h</p:attrName>
                                        </p:attrNameLst>
                                      </p:cBhvr>
                                      <p:tavLst>
                                        <p:tav tm="0">
                                          <p:val>
                                            <p:fltVal val="0"/>
                                          </p:val>
                                        </p:tav>
                                        <p:tav tm="100000">
                                          <p:val>
                                            <p:strVal val="#ppt_h"/>
                                          </p:val>
                                        </p:tav>
                                      </p:tavLst>
                                    </p:anim>
                                    <p:anim calcmode="lin" valueType="num">
                                      <p:cBhvr>
                                        <p:cTn id="25" dur="500" fill="hold"/>
                                        <p:tgtEl>
                                          <p:spTgt spid="11267">
                                            <p:txEl>
                                              <p:pRg st="2" end="2"/>
                                            </p:txEl>
                                          </p:spTgt>
                                        </p:tgtEl>
                                        <p:attrNameLst>
                                          <p:attrName>style.rotation</p:attrName>
                                        </p:attrNameLst>
                                      </p:cBhvr>
                                      <p:tavLst>
                                        <p:tav tm="0">
                                          <p:val>
                                            <p:fltVal val="360"/>
                                          </p:val>
                                        </p:tav>
                                        <p:tav tm="100000">
                                          <p:val>
                                            <p:fltVal val="0"/>
                                          </p:val>
                                        </p:tav>
                                      </p:tavLst>
                                    </p:anim>
                                    <p:animEffect transition="in" filter="fade">
                                      <p:cBhvr>
                                        <p:cTn id="26" dur="500"/>
                                        <p:tgtEl>
                                          <p:spTgt spid="11267">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9" presetClass="entr" presetSubtype="0" decel="100000" fill="hold" nodeType="clickEffect">
                                  <p:stCondLst>
                                    <p:cond delay="0"/>
                                  </p:stCondLst>
                                  <p:childTnLst>
                                    <p:set>
                                      <p:cBhvr>
                                        <p:cTn id="30" dur="1" fill="hold">
                                          <p:stCondLst>
                                            <p:cond delay="0"/>
                                          </p:stCondLst>
                                        </p:cTn>
                                        <p:tgtEl>
                                          <p:spTgt spid="11267">
                                            <p:txEl>
                                              <p:pRg st="3" end="3"/>
                                            </p:txEl>
                                          </p:spTgt>
                                        </p:tgtEl>
                                        <p:attrNameLst>
                                          <p:attrName>style.visibility</p:attrName>
                                        </p:attrNameLst>
                                      </p:cBhvr>
                                      <p:to>
                                        <p:strVal val="visible"/>
                                      </p:to>
                                    </p:set>
                                    <p:anim calcmode="lin" valueType="num">
                                      <p:cBhvr>
                                        <p:cTn id="31" dur="500" fill="hold"/>
                                        <p:tgtEl>
                                          <p:spTgt spid="11267">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11267">
                                            <p:txEl>
                                              <p:pRg st="3" end="3"/>
                                            </p:txEl>
                                          </p:spTgt>
                                        </p:tgtEl>
                                        <p:attrNameLst>
                                          <p:attrName>ppt_h</p:attrName>
                                        </p:attrNameLst>
                                      </p:cBhvr>
                                      <p:tavLst>
                                        <p:tav tm="0">
                                          <p:val>
                                            <p:fltVal val="0"/>
                                          </p:val>
                                        </p:tav>
                                        <p:tav tm="100000">
                                          <p:val>
                                            <p:strVal val="#ppt_h"/>
                                          </p:val>
                                        </p:tav>
                                      </p:tavLst>
                                    </p:anim>
                                    <p:anim calcmode="lin" valueType="num">
                                      <p:cBhvr>
                                        <p:cTn id="33" dur="500" fill="hold"/>
                                        <p:tgtEl>
                                          <p:spTgt spid="11267">
                                            <p:txEl>
                                              <p:pRg st="3" end="3"/>
                                            </p:txEl>
                                          </p:spTgt>
                                        </p:tgtEl>
                                        <p:attrNameLst>
                                          <p:attrName>style.rotation</p:attrName>
                                        </p:attrNameLst>
                                      </p:cBhvr>
                                      <p:tavLst>
                                        <p:tav tm="0">
                                          <p:val>
                                            <p:fltVal val="360"/>
                                          </p:val>
                                        </p:tav>
                                        <p:tav tm="100000">
                                          <p:val>
                                            <p:fltVal val="0"/>
                                          </p:val>
                                        </p:tav>
                                      </p:tavLst>
                                    </p:anim>
                                    <p:animEffect transition="in" filter="fade">
                                      <p:cBhvr>
                                        <p:cTn id="34" dur="500"/>
                                        <p:tgtEl>
                                          <p:spTgt spid="11267">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49" presetClass="entr" presetSubtype="0" decel="100000" fill="hold" nodeType="clickEffect">
                                  <p:stCondLst>
                                    <p:cond delay="0"/>
                                  </p:stCondLst>
                                  <p:childTnLst>
                                    <p:set>
                                      <p:cBhvr>
                                        <p:cTn id="38" dur="1" fill="hold">
                                          <p:stCondLst>
                                            <p:cond delay="0"/>
                                          </p:stCondLst>
                                        </p:cTn>
                                        <p:tgtEl>
                                          <p:spTgt spid="11267">
                                            <p:txEl>
                                              <p:pRg st="4" end="4"/>
                                            </p:txEl>
                                          </p:spTgt>
                                        </p:tgtEl>
                                        <p:attrNameLst>
                                          <p:attrName>style.visibility</p:attrName>
                                        </p:attrNameLst>
                                      </p:cBhvr>
                                      <p:to>
                                        <p:strVal val="visible"/>
                                      </p:to>
                                    </p:set>
                                    <p:anim calcmode="lin" valueType="num">
                                      <p:cBhvr>
                                        <p:cTn id="39" dur="500" fill="hold"/>
                                        <p:tgtEl>
                                          <p:spTgt spid="11267">
                                            <p:txEl>
                                              <p:pRg st="4" end="4"/>
                                            </p:txEl>
                                          </p:spTgt>
                                        </p:tgtEl>
                                        <p:attrNameLst>
                                          <p:attrName>ppt_w</p:attrName>
                                        </p:attrNameLst>
                                      </p:cBhvr>
                                      <p:tavLst>
                                        <p:tav tm="0">
                                          <p:val>
                                            <p:fltVal val="0"/>
                                          </p:val>
                                        </p:tav>
                                        <p:tav tm="100000">
                                          <p:val>
                                            <p:strVal val="#ppt_w"/>
                                          </p:val>
                                        </p:tav>
                                      </p:tavLst>
                                    </p:anim>
                                    <p:anim calcmode="lin" valueType="num">
                                      <p:cBhvr>
                                        <p:cTn id="40" dur="500" fill="hold"/>
                                        <p:tgtEl>
                                          <p:spTgt spid="11267">
                                            <p:txEl>
                                              <p:pRg st="4" end="4"/>
                                            </p:txEl>
                                          </p:spTgt>
                                        </p:tgtEl>
                                        <p:attrNameLst>
                                          <p:attrName>ppt_h</p:attrName>
                                        </p:attrNameLst>
                                      </p:cBhvr>
                                      <p:tavLst>
                                        <p:tav tm="0">
                                          <p:val>
                                            <p:fltVal val="0"/>
                                          </p:val>
                                        </p:tav>
                                        <p:tav tm="100000">
                                          <p:val>
                                            <p:strVal val="#ppt_h"/>
                                          </p:val>
                                        </p:tav>
                                      </p:tavLst>
                                    </p:anim>
                                    <p:anim calcmode="lin" valueType="num">
                                      <p:cBhvr>
                                        <p:cTn id="41" dur="500" fill="hold"/>
                                        <p:tgtEl>
                                          <p:spTgt spid="11267">
                                            <p:txEl>
                                              <p:pRg st="4" end="4"/>
                                            </p:txEl>
                                          </p:spTgt>
                                        </p:tgtEl>
                                        <p:attrNameLst>
                                          <p:attrName>style.rotation</p:attrName>
                                        </p:attrNameLst>
                                      </p:cBhvr>
                                      <p:tavLst>
                                        <p:tav tm="0">
                                          <p:val>
                                            <p:fltVal val="360"/>
                                          </p:val>
                                        </p:tav>
                                        <p:tav tm="100000">
                                          <p:val>
                                            <p:fltVal val="0"/>
                                          </p:val>
                                        </p:tav>
                                      </p:tavLst>
                                    </p:anim>
                                    <p:animEffect transition="in" filter="fade">
                                      <p:cBhvr>
                                        <p:cTn id="42" dur="500"/>
                                        <p:tgtEl>
                                          <p:spTgt spid="11267">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9" presetClass="entr" presetSubtype="0" decel="100000" fill="hold" nodeType="clickEffect">
                                  <p:stCondLst>
                                    <p:cond delay="0"/>
                                  </p:stCondLst>
                                  <p:childTnLst>
                                    <p:set>
                                      <p:cBhvr>
                                        <p:cTn id="46" dur="1" fill="hold">
                                          <p:stCondLst>
                                            <p:cond delay="0"/>
                                          </p:stCondLst>
                                        </p:cTn>
                                        <p:tgtEl>
                                          <p:spTgt spid="11267">
                                            <p:txEl>
                                              <p:pRg st="5" end="5"/>
                                            </p:txEl>
                                          </p:spTgt>
                                        </p:tgtEl>
                                        <p:attrNameLst>
                                          <p:attrName>style.visibility</p:attrName>
                                        </p:attrNameLst>
                                      </p:cBhvr>
                                      <p:to>
                                        <p:strVal val="visible"/>
                                      </p:to>
                                    </p:set>
                                    <p:anim calcmode="lin" valueType="num">
                                      <p:cBhvr>
                                        <p:cTn id="47" dur="500" fill="hold"/>
                                        <p:tgtEl>
                                          <p:spTgt spid="11267">
                                            <p:txEl>
                                              <p:pRg st="5" end="5"/>
                                            </p:txEl>
                                          </p:spTgt>
                                        </p:tgtEl>
                                        <p:attrNameLst>
                                          <p:attrName>ppt_w</p:attrName>
                                        </p:attrNameLst>
                                      </p:cBhvr>
                                      <p:tavLst>
                                        <p:tav tm="0">
                                          <p:val>
                                            <p:fltVal val="0"/>
                                          </p:val>
                                        </p:tav>
                                        <p:tav tm="100000">
                                          <p:val>
                                            <p:strVal val="#ppt_w"/>
                                          </p:val>
                                        </p:tav>
                                      </p:tavLst>
                                    </p:anim>
                                    <p:anim calcmode="lin" valueType="num">
                                      <p:cBhvr>
                                        <p:cTn id="48" dur="500" fill="hold"/>
                                        <p:tgtEl>
                                          <p:spTgt spid="11267">
                                            <p:txEl>
                                              <p:pRg st="5" end="5"/>
                                            </p:txEl>
                                          </p:spTgt>
                                        </p:tgtEl>
                                        <p:attrNameLst>
                                          <p:attrName>ppt_h</p:attrName>
                                        </p:attrNameLst>
                                      </p:cBhvr>
                                      <p:tavLst>
                                        <p:tav tm="0">
                                          <p:val>
                                            <p:fltVal val="0"/>
                                          </p:val>
                                        </p:tav>
                                        <p:tav tm="100000">
                                          <p:val>
                                            <p:strVal val="#ppt_h"/>
                                          </p:val>
                                        </p:tav>
                                      </p:tavLst>
                                    </p:anim>
                                    <p:anim calcmode="lin" valueType="num">
                                      <p:cBhvr>
                                        <p:cTn id="49" dur="500" fill="hold"/>
                                        <p:tgtEl>
                                          <p:spTgt spid="11267">
                                            <p:txEl>
                                              <p:pRg st="5" end="5"/>
                                            </p:txEl>
                                          </p:spTgt>
                                        </p:tgtEl>
                                        <p:attrNameLst>
                                          <p:attrName>style.rotation</p:attrName>
                                        </p:attrNameLst>
                                      </p:cBhvr>
                                      <p:tavLst>
                                        <p:tav tm="0">
                                          <p:val>
                                            <p:fltVal val="360"/>
                                          </p:val>
                                        </p:tav>
                                        <p:tav tm="100000">
                                          <p:val>
                                            <p:fltVal val="0"/>
                                          </p:val>
                                        </p:tav>
                                      </p:tavLst>
                                    </p:anim>
                                    <p:animEffect transition="in" filter="fade">
                                      <p:cBhvr>
                                        <p:cTn id="50" dur="500"/>
                                        <p:tgtEl>
                                          <p:spTgt spid="11267">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49" presetClass="entr" presetSubtype="0" decel="100000" fill="hold" nodeType="clickEffect">
                                  <p:stCondLst>
                                    <p:cond delay="0"/>
                                  </p:stCondLst>
                                  <p:childTnLst>
                                    <p:set>
                                      <p:cBhvr>
                                        <p:cTn id="54" dur="1" fill="hold">
                                          <p:stCondLst>
                                            <p:cond delay="0"/>
                                          </p:stCondLst>
                                        </p:cTn>
                                        <p:tgtEl>
                                          <p:spTgt spid="11267">
                                            <p:txEl>
                                              <p:pRg st="6" end="6"/>
                                            </p:txEl>
                                          </p:spTgt>
                                        </p:tgtEl>
                                        <p:attrNameLst>
                                          <p:attrName>style.visibility</p:attrName>
                                        </p:attrNameLst>
                                      </p:cBhvr>
                                      <p:to>
                                        <p:strVal val="visible"/>
                                      </p:to>
                                    </p:set>
                                    <p:anim calcmode="lin" valueType="num">
                                      <p:cBhvr>
                                        <p:cTn id="55" dur="500" fill="hold"/>
                                        <p:tgtEl>
                                          <p:spTgt spid="11267">
                                            <p:txEl>
                                              <p:pRg st="6" end="6"/>
                                            </p:txEl>
                                          </p:spTgt>
                                        </p:tgtEl>
                                        <p:attrNameLst>
                                          <p:attrName>ppt_w</p:attrName>
                                        </p:attrNameLst>
                                      </p:cBhvr>
                                      <p:tavLst>
                                        <p:tav tm="0">
                                          <p:val>
                                            <p:fltVal val="0"/>
                                          </p:val>
                                        </p:tav>
                                        <p:tav tm="100000">
                                          <p:val>
                                            <p:strVal val="#ppt_w"/>
                                          </p:val>
                                        </p:tav>
                                      </p:tavLst>
                                    </p:anim>
                                    <p:anim calcmode="lin" valueType="num">
                                      <p:cBhvr>
                                        <p:cTn id="56" dur="500" fill="hold"/>
                                        <p:tgtEl>
                                          <p:spTgt spid="11267">
                                            <p:txEl>
                                              <p:pRg st="6" end="6"/>
                                            </p:txEl>
                                          </p:spTgt>
                                        </p:tgtEl>
                                        <p:attrNameLst>
                                          <p:attrName>ppt_h</p:attrName>
                                        </p:attrNameLst>
                                      </p:cBhvr>
                                      <p:tavLst>
                                        <p:tav tm="0">
                                          <p:val>
                                            <p:fltVal val="0"/>
                                          </p:val>
                                        </p:tav>
                                        <p:tav tm="100000">
                                          <p:val>
                                            <p:strVal val="#ppt_h"/>
                                          </p:val>
                                        </p:tav>
                                      </p:tavLst>
                                    </p:anim>
                                    <p:anim calcmode="lin" valueType="num">
                                      <p:cBhvr>
                                        <p:cTn id="57" dur="500" fill="hold"/>
                                        <p:tgtEl>
                                          <p:spTgt spid="11267">
                                            <p:txEl>
                                              <p:pRg st="6" end="6"/>
                                            </p:txEl>
                                          </p:spTgt>
                                        </p:tgtEl>
                                        <p:attrNameLst>
                                          <p:attrName>style.rotation</p:attrName>
                                        </p:attrNameLst>
                                      </p:cBhvr>
                                      <p:tavLst>
                                        <p:tav tm="0">
                                          <p:val>
                                            <p:fltVal val="360"/>
                                          </p:val>
                                        </p:tav>
                                        <p:tav tm="100000">
                                          <p:val>
                                            <p:fltVal val="0"/>
                                          </p:val>
                                        </p:tav>
                                      </p:tavLst>
                                    </p:anim>
                                    <p:animEffect transition="in" filter="fade">
                                      <p:cBhvr>
                                        <p:cTn id="58" dur="500"/>
                                        <p:tgtEl>
                                          <p:spTgt spid="1126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bldLvl="2"/>
      <p:bldP spid="11268"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228600" y="1219200"/>
            <a:ext cx="8610600" cy="3962400"/>
          </a:xfrm>
        </p:spPr>
        <p:txBody>
          <a:bodyPr/>
          <a:lstStyle/>
          <a:p>
            <a:pPr marL="457200" lvl="0" indent="-457200">
              <a:buFont typeface="+mj-lt"/>
              <a:buAutoNum type="arabicPeriod" startAt="3"/>
            </a:pPr>
            <a:r>
              <a:rPr lang="en-US" sz="2400" dirty="0" smtClean="0"/>
              <a:t>It is a most glorious display of </a:t>
            </a:r>
            <a:r>
              <a:rPr lang="en-US" sz="2400" b="1" u="sng" dirty="0" smtClean="0"/>
              <a:t>God's sovereign goodness</a:t>
            </a:r>
            <a:r>
              <a:rPr lang="en-US" sz="2400" dirty="0" smtClean="0"/>
              <a:t>, and is infinitely wise, holy and unchangeable. </a:t>
            </a:r>
            <a:r>
              <a:rPr lang="nl-NL" sz="2400" dirty="0" smtClean="0">
                <a:hlinkClick r:id="rId2"/>
              </a:rPr>
              <a:t>1 Cor 1:20-31</a:t>
            </a:r>
            <a:r>
              <a:rPr lang="nl-NL" sz="2400" dirty="0" smtClean="0"/>
              <a:t>; </a:t>
            </a:r>
            <a:r>
              <a:rPr lang="nl-NL" sz="2400" dirty="0" smtClean="0">
                <a:hlinkClick r:id="rId3"/>
              </a:rPr>
              <a:t>Hebrews 13:8</a:t>
            </a:r>
            <a:endParaRPr lang="en-US" sz="2400" dirty="0" smtClean="0"/>
          </a:p>
          <a:p>
            <a:pPr marL="914400" lvl="1" indent="-457200">
              <a:buFont typeface="+mj-lt"/>
              <a:buAutoNum type="alphaUcPeriod"/>
            </a:pPr>
            <a:r>
              <a:rPr lang="en-US" sz="2400" dirty="0" smtClean="0"/>
              <a:t>It excludes boasting and  promotes humility. </a:t>
            </a:r>
            <a:r>
              <a:rPr lang="en-US" sz="2400" dirty="0" smtClean="0">
                <a:hlinkClick r:id="rId4"/>
              </a:rPr>
              <a:t>Ephesians 2:8-9</a:t>
            </a:r>
            <a:r>
              <a:rPr lang="en-US" sz="2400" dirty="0" smtClean="0"/>
              <a:t>; </a:t>
            </a:r>
            <a:r>
              <a:rPr lang="en-US" sz="2400" dirty="0" smtClean="0">
                <a:hlinkClick r:id="rId5"/>
              </a:rPr>
              <a:t>Matt 23:12</a:t>
            </a:r>
            <a:endParaRPr lang="en-US" sz="2400" dirty="0" smtClean="0"/>
          </a:p>
          <a:p>
            <a:pPr marL="914400" lvl="1" indent="-457200">
              <a:buFont typeface="+mj-lt"/>
              <a:buAutoNum type="alphaUcPeriod"/>
            </a:pPr>
            <a:r>
              <a:rPr lang="en-US" sz="2400" dirty="0" smtClean="0"/>
              <a:t>It encourages the use of means in the highest degree. </a:t>
            </a:r>
            <a:r>
              <a:rPr lang="en-US" sz="2400" dirty="0" smtClean="0">
                <a:hlinkClick r:id="rId6"/>
              </a:rPr>
              <a:t>Philippians 2:12-15</a:t>
            </a:r>
            <a:endParaRPr lang="en-US" sz="2400" dirty="0" smtClean="0"/>
          </a:p>
          <a:p>
            <a:pPr marL="457200" lvl="0" indent="-457200">
              <a:buNone/>
            </a:pPr>
            <a:endParaRPr lang="en-US" sz="2400" dirty="0" smtClean="0"/>
          </a:p>
        </p:txBody>
      </p:sp>
      <p:sp>
        <p:nvSpPr>
          <p:cNvPr id="11268" name="Rectangle 4"/>
          <p:cNvSpPr>
            <a:spLocks noGrp="1" noChangeArrowheads="1"/>
          </p:cNvSpPr>
          <p:nvPr>
            <p:ph type="title"/>
          </p:nvPr>
        </p:nvSpPr>
        <p:spPr>
          <a:xfrm>
            <a:off x="457200" y="0"/>
            <a:ext cx="8229600" cy="1066800"/>
          </a:xfrm>
          <a:noFill/>
          <a:ln/>
        </p:spPr>
        <p:txBody>
          <a:bodyPr/>
          <a:lstStyle/>
          <a:p>
            <a:endParaRPr lang="en-US" sz="3600" b="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nodePh="1">
                                  <p:stCondLst>
                                    <p:cond delay="0"/>
                                  </p:stCondLst>
                                  <p:endCondLst>
                                    <p:cond evt="begin" delay="0">
                                      <p:tn val="5"/>
                                    </p:cond>
                                  </p:endCondLst>
                                  <p:childTnLst>
                                    <p:set>
                                      <p:cBhvr>
                                        <p:cTn id="6" dur="1" fill="hold">
                                          <p:stCondLst>
                                            <p:cond delay="0"/>
                                          </p:stCondLst>
                                        </p:cTn>
                                        <p:tgtEl>
                                          <p:spTgt spid="11268"/>
                                        </p:tgtEl>
                                        <p:attrNameLst>
                                          <p:attrName>style.visibility</p:attrName>
                                        </p:attrNameLst>
                                      </p:cBhvr>
                                      <p:to>
                                        <p:strVal val="visible"/>
                                      </p:to>
                                    </p:set>
                                    <p:animEffect transition="in" filter="fade">
                                      <p:cBhvr>
                                        <p:cTn id="7" dur="1000">
                                          <p:stCondLst>
                                            <p:cond delay="0"/>
                                          </p:stCondLst>
                                        </p:cTn>
                                        <p:tgtEl>
                                          <p:spTgt spid="1126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267">
                                            <p:txEl>
                                              <p:pRg st="0" end="0"/>
                                            </p:txEl>
                                          </p:spTgt>
                                        </p:tgtEl>
                                        <p:attrNameLst>
                                          <p:attrName>style.visibility</p:attrName>
                                        </p:attrNameLst>
                                      </p:cBhvr>
                                      <p:to>
                                        <p:strVal val="visible"/>
                                      </p:to>
                                    </p:set>
                                    <p:animEffect transition="in" filter="fade">
                                      <p:cBhvr>
                                        <p:cTn id="10" dur="500">
                                          <p:stCondLst>
                                            <p:cond delay="0"/>
                                          </p:stCondLst>
                                        </p:cTn>
                                        <p:tgtEl>
                                          <p:spTgt spid="11267">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1267">
                                            <p:txEl>
                                              <p:pRg st="1" end="1"/>
                                            </p:txEl>
                                          </p:spTgt>
                                        </p:tgtEl>
                                        <p:attrNameLst>
                                          <p:attrName>style.visibility</p:attrName>
                                        </p:attrNameLst>
                                      </p:cBhvr>
                                      <p:to>
                                        <p:strVal val="visible"/>
                                      </p:to>
                                    </p:set>
                                    <p:animEffect transition="in" filter="fade">
                                      <p:cBhvr>
                                        <p:cTn id="15" dur="500">
                                          <p:stCondLst>
                                            <p:cond delay="0"/>
                                          </p:stCondLst>
                                        </p:cTn>
                                        <p:tgtEl>
                                          <p:spTgt spid="11267">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1267">
                                            <p:txEl>
                                              <p:pRg st="2" end="2"/>
                                            </p:txEl>
                                          </p:spTgt>
                                        </p:tgtEl>
                                        <p:attrNameLst>
                                          <p:attrName>style.visibility</p:attrName>
                                        </p:attrNameLst>
                                      </p:cBhvr>
                                      <p:to>
                                        <p:strVal val="visible"/>
                                      </p:to>
                                    </p:set>
                                    <p:animEffect transition="in" filter="fade">
                                      <p:cBhvr>
                                        <p:cTn id="20" dur="500">
                                          <p:stCondLst>
                                            <p:cond delay="0"/>
                                          </p:stCondLst>
                                        </p:cTn>
                                        <p:tgtEl>
                                          <p:spTgt spid="1126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uiExpand="1" build="p" bldLvl="2"/>
      <p:bldP spid="11268" grpId="0"/>
    </p:bldLst>
  </p:timing>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758</TotalTime>
  <Words>390</Words>
  <Application>Microsoft Office PowerPoint</Application>
  <PresentationFormat>On-screen Show (4:3)</PresentationFormat>
  <Paragraphs>46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Ocean</vt:lpstr>
      <vt:lpstr>Baptist Belief, E. Y. Mullins</vt:lpstr>
      <vt:lpstr>Election</vt:lpstr>
      <vt:lpstr>Election</vt:lpstr>
      <vt:lpstr>Election</vt:lpstr>
      <vt:lpstr>Election</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Baptist Doctrine Southwest District Section 2</dc:title>
  <dc:creator>Alvin Hunter</dc:creator>
  <cp:lastModifiedBy>Alvin</cp:lastModifiedBy>
  <cp:revision>102</cp:revision>
  <dcterms:created xsi:type="dcterms:W3CDTF">2006-07-29T04:57:11Z</dcterms:created>
  <dcterms:modified xsi:type="dcterms:W3CDTF">2009-08-07T23:55:16Z</dcterms:modified>
</cp:coreProperties>
</file>