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2"/>
  </p:notesMasterIdLst>
  <p:sldIdLst>
    <p:sldId id="256" r:id="rId2"/>
    <p:sldId id="257" r:id="rId3"/>
    <p:sldId id="260" r:id="rId4"/>
    <p:sldId id="258" r:id="rId5"/>
    <p:sldId id="262" r:id="rId6"/>
    <p:sldId id="263" r:id="rId7"/>
    <p:sldId id="266" r:id="rId8"/>
    <p:sldId id="267" r:id="rId9"/>
    <p:sldId id="268" r:id="rId10"/>
    <p:sldId id="269"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77D085-E4CB-4976-8AF6-208B33AF414C}" type="datetimeFigureOut">
              <a:rPr lang="en-US" smtClean="0"/>
              <a:t>6/29/2013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9A8C34-F30C-4E32-A006-1F1FCCC1466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39A8C34-F30C-4E32-A006-1F1FCCC14668}" type="slidenum">
              <a:rPr lang="en-US" smtClean="0"/>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w="9525">
            <a:noFill/>
            <a:round/>
            <a:headEnd/>
            <a:tailEnd/>
          </a:ln>
        </p:spPr>
        <p:txBody>
          <a:bodyPr/>
          <a:lstStyle/>
          <a:p>
            <a:pPr>
              <a:defRPr/>
            </a:pPr>
            <a:endParaRPr lang="en-US"/>
          </a:p>
        </p:txBody>
      </p:sp>
      <p:sp>
        <p:nvSpPr>
          <p:cNvPr id="5122"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p>
        </p:txBody>
      </p:sp>
      <p:sp>
        <p:nvSpPr>
          <p:cNvPr id="5123"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C4FD35ED-EE0A-45CA-90A8-00FDF3634AFB}"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57882E-DBDD-4491-8FA1-B714C057620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2EDD45-5242-4569-BD7E-5D042D08410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A91ADF7-795D-4891-BA98-2432959E3A9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DBCEB5C-0ECE-42CE-8F4E-9AD9386CEF4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47A309F-A009-41EF-B547-7F0DBA54BFB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C742F7F-FF4E-405B-834F-124D3818CC5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30D17D7-C6D1-4E9D-B495-398411AE294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FDC7546-E13D-440D-A2AE-A560806CA1D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109D334-983F-4B02-A715-AE866CF36DA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17355FD-9C42-4F1A-B519-8DAA4B91C76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105391F5-2C08-457B-8FD3-595A2D0DDE19}"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about:steplinkto4%2046%206:11" TargetMode="External"/><Relationship Id="rId2" Type="http://schemas.openxmlformats.org/officeDocument/2006/relationships/hyperlink" Target="about:steplinkto4%201%2015:6" TargetMode="External"/><Relationship Id="rId1" Type="http://schemas.openxmlformats.org/officeDocument/2006/relationships/slideLayout" Target="../slideLayouts/slideLayout2.xml"/><Relationship Id="rId4" Type="http://schemas.openxmlformats.org/officeDocument/2006/relationships/hyperlink" Target="about:steplinkto4%2059%202:24-59%202:25"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about:steplinkto4%2045%203:20" TargetMode="External"/><Relationship Id="rId2" Type="http://schemas.openxmlformats.org/officeDocument/2006/relationships/hyperlink" Target="about:steplinkto4%2045%202:13" TargetMode="External"/><Relationship Id="rId1" Type="http://schemas.openxmlformats.org/officeDocument/2006/relationships/slideLayout" Target="../slideLayouts/slideLayout2.xml"/><Relationship Id="rId4" Type="http://schemas.openxmlformats.org/officeDocument/2006/relationships/hyperlink" Target="about:steplinkto4%2045%203:28"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about:steplinkto4%2048%202:16-48%202:17" TargetMode="External"/><Relationship Id="rId2" Type="http://schemas.openxmlformats.org/officeDocument/2006/relationships/hyperlink" Target="about:steplinkto4%2045%205:1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about:steplinkto4%2056%203:7" TargetMode="External"/><Relationship Id="rId2" Type="http://schemas.openxmlformats.org/officeDocument/2006/relationships/hyperlink" Target="about:steplinkto4%2045%205: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Rectangle 2"/>
          <p:cNvSpPr>
            <a:spLocks noGrp="1" noChangeArrowheads="1"/>
          </p:cNvSpPr>
          <p:nvPr>
            <p:ph type="ctrTitle"/>
          </p:nvPr>
        </p:nvSpPr>
        <p:spPr>
          <a:xfrm>
            <a:off x="1066800" y="304800"/>
            <a:ext cx="6934200" cy="1066800"/>
          </a:xfrm>
        </p:spPr>
        <p:txBody>
          <a:bodyPr/>
          <a:lstStyle/>
          <a:p>
            <a:pPr eaLnBrk="1" hangingPunct="1">
              <a:defRPr/>
            </a:pPr>
            <a:r>
              <a:rPr lang="en-US" sz="6000" b="1" dirty="0" smtClean="0"/>
              <a:t>Baptist Doctrine</a:t>
            </a:r>
            <a:endParaRPr lang="en-US" sz="6000" b="1" dirty="0"/>
          </a:p>
        </p:txBody>
      </p:sp>
      <p:sp>
        <p:nvSpPr>
          <p:cNvPr id="9" name="Rectangle 3"/>
          <p:cNvSpPr>
            <a:spLocks noGrp="1" noChangeArrowheads="1"/>
          </p:cNvSpPr>
          <p:nvPr>
            <p:ph type="subTitle" idx="1"/>
          </p:nvPr>
        </p:nvSpPr>
        <p:spPr>
          <a:xfrm>
            <a:off x="914400" y="1981200"/>
            <a:ext cx="7696200" cy="4038600"/>
          </a:xfrm>
        </p:spPr>
        <p:txBody>
          <a:bodyPr/>
          <a:lstStyle/>
          <a:p>
            <a:pPr eaLnBrk="1" hangingPunct="1">
              <a:lnSpc>
                <a:spcPct val="80000"/>
              </a:lnSpc>
              <a:defRPr/>
            </a:pPr>
            <a:endParaRPr lang="en-US" sz="2800" b="1" dirty="0"/>
          </a:p>
          <a:p>
            <a:pPr eaLnBrk="1" hangingPunct="1">
              <a:lnSpc>
                <a:spcPct val="80000"/>
              </a:lnSpc>
              <a:defRPr/>
            </a:pPr>
            <a:r>
              <a:rPr lang="en-US" sz="4000" b="1" dirty="0" smtClean="0"/>
              <a:t>- Justification -</a:t>
            </a:r>
            <a:endParaRPr lang="en-US" sz="4000" b="1" dirty="0"/>
          </a:p>
          <a:p>
            <a:pPr eaLnBrk="1" hangingPunct="1">
              <a:lnSpc>
                <a:spcPct val="80000"/>
              </a:lnSpc>
              <a:defRPr/>
            </a:pPr>
            <a:endParaRPr lang="en-US" sz="2800" b="1" dirty="0"/>
          </a:p>
          <a:p>
            <a:pPr eaLnBrk="1" hangingPunct="1">
              <a:lnSpc>
                <a:spcPct val="80000"/>
              </a:lnSpc>
              <a:defRPr/>
            </a:pPr>
            <a:endParaRPr lang="en-US" sz="2800" b="1" dirty="0"/>
          </a:p>
          <a:p>
            <a:pPr eaLnBrk="1" hangingPunct="1">
              <a:lnSpc>
                <a:spcPct val="80000"/>
              </a:lnSpc>
              <a:defRPr/>
            </a:pPr>
            <a:r>
              <a:rPr lang="en-US" sz="2800" b="1" dirty="0"/>
              <a:t>Lonoke </a:t>
            </a:r>
            <a:r>
              <a:rPr lang="en-US" sz="2800" b="1" dirty="0" smtClean="0"/>
              <a:t>Missionary Baptist Church</a:t>
            </a:r>
          </a:p>
          <a:p>
            <a:pPr eaLnBrk="1" hangingPunct="1">
              <a:lnSpc>
                <a:spcPct val="80000"/>
              </a:lnSpc>
              <a:defRPr/>
            </a:pPr>
            <a:r>
              <a:rPr lang="en-US" sz="2000" b="1" dirty="0" smtClean="0"/>
              <a:t>702 South Hazel Street</a:t>
            </a:r>
            <a:endParaRPr lang="en-US" sz="2000" b="1" dirty="0"/>
          </a:p>
          <a:p>
            <a:pPr eaLnBrk="1" hangingPunct="1">
              <a:lnSpc>
                <a:spcPct val="80000"/>
              </a:lnSpc>
              <a:defRPr/>
            </a:pPr>
            <a:r>
              <a:rPr lang="en-US" sz="2000" b="1" dirty="0" smtClean="0"/>
              <a:t>Hope, Arkansas  71801</a:t>
            </a:r>
          </a:p>
          <a:p>
            <a:pPr eaLnBrk="1" hangingPunct="1">
              <a:lnSpc>
                <a:spcPct val="80000"/>
              </a:lnSpc>
              <a:defRPr/>
            </a:pPr>
            <a:endParaRPr lang="en-US" sz="2800" b="1" dirty="0" smtClean="0"/>
          </a:p>
          <a:p>
            <a:pPr eaLnBrk="1" hangingPunct="1">
              <a:lnSpc>
                <a:spcPct val="80000"/>
              </a:lnSpc>
              <a:defRPr/>
            </a:pPr>
            <a:r>
              <a:rPr lang="en-US" sz="2800" b="1" dirty="0" smtClean="0"/>
              <a:t>Rev. Alvin Hunter, Presenter</a:t>
            </a:r>
            <a:endParaRPr lang="en-US" sz="2800" b="1" dirty="0"/>
          </a:p>
          <a:p>
            <a:pPr eaLnBrk="1" hangingPunct="1">
              <a:lnSpc>
                <a:spcPct val="80000"/>
              </a:lnSpc>
              <a:defRPr/>
            </a:pPr>
            <a:endParaRPr lang="en-US" sz="2800" b="1"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768" decel="100000"/>
                                        <p:tgtEl>
                                          <p:spTgt spid="8"/>
                                        </p:tgtEl>
                                      </p:cBhvr>
                                    </p:animEffect>
                                    <p:animScale>
                                      <p:cBhvr>
                                        <p:cTn id="8" dur="768" decel="100000"/>
                                        <p:tgtEl>
                                          <p:spTgt spid="8"/>
                                        </p:tgtEl>
                                      </p:cBhvr>
                                      <p:from x="10000" y="10000"/>
                                      <p:to x="200000" y="450000"/>
                                    </p:animScale>
                                    <p:animScale>
                                      <p:cBhvr>
                                        <p:cTn id="9" dur="1230" accel="100000" fill="hold">
                                          <p:stCondLst>
                                            <p:cond delay="768"/>
                                          </p:stCondLst>
                                        </p:cTn>
                                        <p:tgtEl>
                                          <p:spTgt spid="8"/>
                                        </p:tgtEl>
                                      </p:cBhvr>
                                      <p:from x="200000" y="450000"/>
                                      <p:to x="100000" y="100000"/>
                                    </p:animScale>
                                    <p:set>
                                      <p:cBhvr>
                                        <p:cTn id="10" dur="768" fill="hold"/>
                                        <p:tgtEl>
                                          <p:spTgt spid="8"/>
                                        </p:tgtEl>
                                        <p:attrNameLst>
                                          <p:attrName>ppt_x</p:attrName>
                                        </p:attrNameLst>
                                      </p:cBhvr>
                                      <p:to>
                                        <p:strVal val="(0.5)"/>
                                      </p:to>
                                    </p:set>
                                    <p:anim from="(0.5)" to="(#ppt_x)" calcmode="lin" valueType="num">
                                      <p:cBhvr>
                                        <p:cTn id="11" dur="1230" accel="100000" fill="hold">
                                          <p:stCondLst>
                                            <p:cond delay="768"/>
                                          </p:stCondLst>
                                        </p:cTn>
                                        <p:tgtEl>
                                          <p:spTgt spid="8"/>
                                        </p:tgtEl>
                                        <p:attrNameLst>
                                          <p:attrName>ppt_x</p:attrName>
                                        </p:attrNameLst>
                                      </p:cBhvr>
                                    </p:anim>
                                    <p:set>
                                      <p:cBhvr>
                                        <p:cTn id="12" dur="768" fill="hold"/>
                                        <p:tgtEl>
                                          <p:spTgt spid="8"/>
                                        </p:tgtEl>
                                        <p:attrNameLst>
                                          <p:attrName>ppt_y</p:attrName>
                                        </p:attrNameLst>
                                      </p:cBhvr>
                                      <p:to>
                                        <p:strVal val="(#ppt_y+0.4)"/>
                                      </p:to>
                                    </p:set>
                                    <p:anim from="(#ppt_y+0.4)" to="(#ppt_y)" calcmode="lin" valueType="num">
                                      <p:cBhvr>
                                        <p:cTn id="13" dur="1230" accel="100000" fill="hold">
                                          <p:stCondLst>
                                            <p:cond delay="768"/>
                                          </p:stCondLst>
                                        </p:cTn>
                                        <p:tgtEl>
                                          <p:spTgt spid="8"/>
                                        </p:tgtEl>
                                        <p:attrNameLst>
                                          <p:attrName>ppt_y</p:attrName>
                                        </p:attrNameLst>
                                      </p:cBhvr>
                                    </p:anim>
                                  </p:childTnLst>
                                </p:cTn>
                              </p:par>
                            </p:childTnLst>
                          </p:cTn>
                        </p:par>
                        <p:par>
                          <p:cTn id="14" fill="hold">
                            <p:stCondLst>
                              <p:cond delay="1998"/>
                            </p:stCondLst>
                            <p:childTnLst>
                              <p:par>
                                <p:cTn id="15" presetID="53" presetClass="entr" presetSubtype="0" fill="hold" grpId="0" nodeType="after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anim calcmode="lin" valueType="num">
                                      <p:cBhvr>
                                        <p:cTn id="17" dur="500" fill="hold"/>
                                        <p:tgtEl>
                                          <p:spTgt spid="9">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9">
                                            <p:txEl>
                                              <p:pRg st="1" end="1"/>
                                            </p:txEl>
                                          </p:spTgt>
                                        </p:tgtEl>
                                        <p:attrNameLst>
                                          <p:attrName>ppt_h</p:attrName>
                                        </p:attrNameLst>
                                      </p:cBhvr>
                                      <p:tavLst>
                                        <p:tav tm="0">
                                          <p:val>
                                            <p:fltVal val="0"/>
                                          </p:val>
                                        </p:tav>
                                        <p:tav tm="100000">
                                          <p:val>
                                            <p:strVal val="#ppt_h"/>
                                          </p:val>
                                        </p:tav>
                                      </p:tavLst>
                                    </p:anim>
                                    <p:animEffect transition="in" filter="fade">
                                      <p:cBhvr>
                                        <p:cTn id="19" dur="500"/>
                                        <p:tgtEl>
                                          <p:spTgt spid="9">
                                            <p:txEl>
                                              <p:pRg st="1" end="1"/>
                                            </p:txEl>
                                          </p:spTgt>
                                        </p:tgtEl>
                                      </p:cBhvr>
                                    </p:animEffect>
                                  </p:childTnLst>
                                </p:cTn>
                              </p:par>
                            </p:childTnLst>
                          </p:cTn>
                        </p:par>
                        <p:par>
                          <p:cTn id="20" fill="hold">
                            <p:stCondLst>
                              <p:cond delay="2498"/>
                            </p:stCondLst>
                            <p:childTnLst>
                              <p:par>
                                <p:cTn id="21" presetID="53" presetClass="entr" presetSubtype="0" fill="hold" grpId="0" nodeType="after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anim calcmode="lin" valueType="num">
                                      <p:cBhvr>
                                        <p:cTn id="23" dur="500" fill="hold"/>
                                        <p:tgtEl>
                                          <p:spTgt spid="9">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9">
                                            <p:txEl>
                                              <p:pRg st="4" end="4"/>
                                            </p:txEl>
                                          </p:spTgt>
                                        </p:tgtEl>
                                        <p:attrNameLst>
                                          <p:attrName>ppt_h</p:attrName>
                                        </p:attrNameLst>
                                      </p:cBhvr>
                                      <p:tavLst>
                                        <p:tav tm="0">
                                          <p:val>
                                            <p:fltVal val="0"/>
                                          </p:val>
                                        </p:tav>
                                        <p:tav tm="100000">
                                          <p:val>
                                            <p:strVal val="#ppt_h"/>
                                          </p:val>
                                        </p:tav>
                                      </p:tavLst>
                                    </p:anim>
                                    <p:animEffect transition="in" filter="fade">
                                      <p:cBhvr>
                                        <p:cTn id="25" dur="500"/>
                                        <p:tgtEl>
                                          <p:spTgt spid="9">
                                            <p:txEl>
                                              <p:pRg st="4" end="4"/>
                                            </p:txEl>
                                          </p:spTgt>
                                        </p:tgtEl>
                                      </p:cBhvr>
                                    </p:animEffect>
                                  </p:childTnLst>
                                </p:cTn>
                              </p:par>
                            </p:childTnLst>
                          </p:cTn>
                        </p:par>
                        <p:par>
                          <p:cTn id="26" fill="hold">
                            <p:stCondLst>
                              <p:cond delay="2998"/>
                            </p:stCondLst>
                            <p:childTnLst>
                              <p:par>
                                <p:cTn id="27" presetID="53" presetClass="entr" presetSubtype="0" fill="hold" grpId="0" nodeType="afterEffect">
                                  <p:stCondLst>
                                    <p:cond delay="0"/>
                                  </p:stCondLst>
                                  <p:childTnLst>
                                    <p:set>
                                      <p:cBhvr>
                                        <p:cTn id="28" dur="1" fill="hold">
                                          <p:stCondLst>
                                            <p:cond delay="0"/>
                                          </p:stCondLst>
                                        </p:cTn>
                                        <p:tgtEl>
                                          <p:spTgt spid="9">
                                            <p:txEl>
                                              <p:pRg st="5" end="5"/>
                                            </p:txEl>
                                          </p:spTgt>
                                        </p:tgtEl>
                                        <p:attrNameLst>
                                          <p:attrName>style.visibility</p:attrName>
                                        </p:attrNameLst>
                                      </p:cBhvr>
                                      <p:to>
                                        <p:strVal val="visible"/>
                                      </p:to>
                                    </p:set>
                                    <p:anim calcmode="lin" valueType="num">
                                      <p:cBhvr>
                                        <p:cTn id="29" dur="500" fill="hold"/>
                                        <p:tgtEl>
                                          <p:spTgt spid="9">
                                            <p:txEl>
                                              <p:pRg st="5" end="5"/>
                                            </p:txEl>
                                          </p:spTgt>
                                        </p:tgtEl>
                                        <p:attrNameLst>
                                          <p:attrName>ppt_w</p:attrName>
                                        </p:attrNameLst>
                                      </p:cBhvr>
                                      <p:tavLst>
                                        <p:tav tm="0">
                                          <p:val>
                                            <p:fltVal val="0"/>
                                          </p:val>
                                        </p:tav>
                                        <p:tav tm="100000">
                                          <p:val>
                                            <p:strVal val="#ppt_w"/>
                                          </p:val>
                                        </p:tav>
                                      </p:tavLst>
                                    </p:anim>
                                    <p:anim calcmode="lin" valueType="num">
                                      <p:cBhvr>
                                        <p:cTn id="30" dur="500" fill="hold"/>
                                        <p:tgtEl>
                                          <p:spTgt spid="9">
                                            <p:txEl>
                                              <p:pRg st="5" end="5"/>
                                            </p:txEl>
                                          </p:spTgt>
                                        </p:tgtEl>
                                        <p:attrNameLst>
                                          <p:attrName>ppt_h</p:attrName>
                                        </p:attrNameLst>
                                      </p:cBhvr>
                                      <p:tavLst>
                                        <p:tav tm="0">
                                          <p:val>
                                            <p:fltVal val="0"/>
                                          </p:val>
                                        </p:tav>
                                        <p:tav tm="100000">
                                          <p:val>
                                            <p:strVal val="#ppt_h"/>
                                          </p:val>
                                        </p:tav>
                                      </p:tavLst>
                                    </p:anim>
                                    <p:animEffect transition="in" filter="fade">
                                      <p:cBhvr>
                                        <p:cTn id="31" dur="500"/>
                                        <p:tgtEl>
                                          <p:spTgt spid="9">
                                            <p:txEl>
                                              <p:pRg st="5" end="5"/>
                                            </p:txEl>
                                          </p:spTgt>
                                        </p:tgtEl>
                                      </p:cBhvr>
                                    </p:animEffect>
                                  </p:childTnLst>
                                </p:cTn>
                              </p:par>
                            </p:childTnLst>
                          </p:cTn>
                        </p:par>
                        <p:par>
                          <p:cTn id="32" fill="hold">
                            <p:stCondLst>
                              <p:cond delay="3498"/>
                            </p:stCondLst>
                            <p:childTnLst>
                              <p:par>
                                <p:cTn id="33" presetID="53" presetClass="entr" presetSubtype="0" fill="hold" grpId="0" nodeType="afterEffect">
                                  <p:stCondLst>
                                    <p:cond delay="0"/>
                                  </p:stCondLst>
                                  <p:childTnLst>
                                    <p:set>
                                      <p:cBhvr>
                                        <p:cTn id="34" dur="1" fill="hold">
                                          <p:stCondLst>
                                            <p:cond delay="0"/>
                                          </p:stCondLst>
                                        </p:cTn>
                                        <p:tgtEl>
                                          <p:spTgt spid="9">
                                            <p:txEl>
                                              <p:pRg st="6" end="6"/>
                                            </p:txEl>
                                          </p:spTgt>
                                        </p:tgtEl>
                                        <p:attrNameLst>
                                          <p:attrName>style.visibility</p:attrName>
                                        </p:attrNameLst>
                                      </p:cBhvr>
                                      <p:to>
                                        <p:strVal val="visible"/>
                                      </p:to>
                                    </p:set>
                                    <p:anim calcmode="lin" valueType="num">
                                      <p:cBhvr>
                                        <p:cTn id="35" dur="500" fill="hold"/>
                                        <p:tgtEl>
                                          <p:spTgt spid="9">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9">
                                            <p:txEl>
                                              <p:pRg st="6" end="6"/>
                                            </p:txEl>
                                          </p:spTgt>
                                        </p:tgtEl>
                                        <p:attrNameLst>
                                          <p:attrName>ppt_h</p:attrName>
                                        </p:attrNameLst>
                                      </p:cBhvr>
                                      <p:tavLst>
                                        <p:tav tm="0">
                                          <p:val>
                                            <p:fltVal val="0"/>
                                          </p:val>
                                        </p:tav>
                                        <p:tav tm="100000">
                                          <p:val>
                                            <p:strVal val="#ppt_h"/>
                                          </p:val>
                                        </p:tav>
                                      </p:tavLst>
                                    </p:anim>
                                    <p:animEffect transition="in" filter="fade">
                                      <p:cBhvr>
                                        <p:cTn id="37" dur="500"/>
                                        <p:tgtEl>
                                          <p:spTgt spid="9">
                                            <p:txEl>
                                              <p:pRg st="6" end="6"/>
                                            </p:txEl>
                                          </p:spTgt>
                                        </p:tgtEl>
                                      </p:cBhvr>
                                    </p:animEffect>
                                  </p:childTnLst>
                                </p:cTn>
                              </p:par>
                            </p:childTnLst>
                          </p:cTn>
                        </p:par>
                        <p:par>
                          <p:cTn id="38" fill="hold">
                            <p:stCondLst>
                              <p:cond delay="3998"/>
                            </p:stCondLst>
                            <p:childTnLst>
                              <p:par>
                                <p:cTn id="39" presetID="53" presetClass="entr" presetSubtype="0" fill="hold" grpId="0" nodeType="afterEffect">
                                  <p:stCondLst>
                                    <p:cond delay="0"/>
                                  </p:stCondLst>
                                  <p:childTnLst>
                                    <p:set>
                                      <p:cBhvr>
                                        <p:cTn id="40" dur="1" fill="hold">
                                          <p:stCondLst>
                                            <p:cond delay="0"/>
                                          </p:stCondLst>
                                        </p:cTn>
                                        <p:tgtEl>
                                          <p:spTgt spid="9">
                                            <p:txEl>
                                              <p:pRg st="8" end="8"/>
                                            </p:txEl>
                                          </p:spTgt>
                                        </p:tgtEl>
                                        <p:attrNameLst>
                                          <p:attrName>style.visibility</p:attrName>
                                        </p:attrNameLst>
                                      </p:cBhvr>
                                      <p:to>
                                        <p:strVal val="visible"/>
                                      </p:to>
                                    </p:set>
                                    <p:anim calcmode="lin" valueType="num">
                                      <p:cBhvr>
                                        <p:cTn id="41" dur="500" fill="hold"/>
                                        <p:tgtEl>
                                          <p:spTgt spid="9">
                                            <p:txEl>
                                              <p:pRg st="8" end="8"/>
                                            </p:txEl>
                                          </p:spTgt>
                                        </p:tgtEl>
                                        <p:attrNameLst>
                                          <p:attrName>ppt_w</p:attrName>
                                        </p:attrNameLst>
                                      </p:cBhvr>
                                      <p:tavLst>
                                        <p:tav tm="0">
                                          <p:val>
                                            <p:fltVal val="0"/>
                                          </p:val>
                                        </p:tav>
                                        <p:tav tm="100000">
                                          <p:val>
                                            <p:strVal val="#ppt_w"/>
                                          </p:val>
                                        </p:tav>
                                      </p:tavLst>
                                    </p:anim>
                                    <p:anim calcmode="lin" valueType="num">
                                      <p:cBhvr>
                                        <p:cTn id="42" dur="500" fill="hold"/>
                                        <p:tgtEl>
                                          <p:spTgt spid="9">
                                            <p:txEl>
                                              <p:pRg st="8" end="8"/>
                                            </p:txEl>
                                          </p:spTgt>
                                        </p:tgtEl>
                                        <p:attrNameLst>
                                          <p:attrName>ppt_h</p:attrName>
                                        </p:attrNameLst>
                                      </p:cBhvr>
                                      <p:tavLst>
                                        <p:tav tm="0">
                                          <p:val>
                                            <p:fltVal val="0"/>
                                          </p:val>
                                        </p:tav>
                                        <p:tav tm="100000">
                                          <p:val>
                                            <p:strVal val="#ppt_h"/>
                                          </p:val>
                                        </p:tav>
                                      </p:tavLst>
                                    </p:anim>
                                    <p:animEffect transition="in" filter="fade">
                                      <p:cBhvr>
                                        <p:cTn id="43" dur="500"/>
                                        <p:tgtEl>
                                          <p:spTgt spid="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381000" y="1447800"/>
            <a:ext cx="8610600" cy="5181600"/>
          </a:xfrm>
        </p:spPr>
        <p:txBody>
          <a:bodyPr/>
          <a:lstStyle/>
          <a:p>
            <a:pPr marL="514350" lvl="0" indent="-514350">
              <a:buFont typeface="+mj-lt"/>
              <a:buAutoNum type="arabicPeriod"/>
            </a:pPr>
            <a:r>
              <a:rPr lang="en-US" sz="3000" dirty="0" smtClean="0"/>
              <a:t>Peace with God</a:t>
            </a:r>
          </a:p>
          <a:p>
            <a:pPr marL="514350" lvl="0" indent="-514350">
              <a:buFont typeface="+mj-lt"/>
              <a:buAutoNum type="arabicPeriod"/>
            </a:pPr>
            <a:r>
              <a:rPr lang="en-US" sz="3000" dirty="0" smtClean="0"/>
              <a:t>Assurance of forgiveness</a:t>
            </a:r>
          </a:p>
          <a:p>
            <a:pPr marL="514350" indent="-514350">
              <a:buFont typeface="+mj-lt"/>
              <a:buAutoNum type="arabicPeriod"/>
            </a:pPr>
            <a:r>
              <a:rPr lang="en-US" sz="3000" dirty="0" smtClean="0"/>
              <a:t>Know Jesus Christ </a:t>
            </a:r>
            <a:r>
              <a:rPr lang="en-US" sz="3000" dirty="0" smtClean="0"/>
              <a:t>and </a:t>
            </a:r>
            <a:r>
              <a:rPr lang="en-US" sz="3000" dirty="0" smtClean="0"/>
              <a:t>Participate </a:t>
            </a:r>
            <a:r>
              <a:rPr lang="en-US" sz="3000" dirty="0" smtClean="0"/>
              <a:t>in </a:t>
            </a:r>
            <a:r>
              <a:rPr lang="en-US" sz="3000" dirty="0" smtClean="0"/>
              <a:t>His resurrection</a:t>
            </a:r>
          </a:p>
          <a:p>
            <a:pPr marL="514350" indent="-514350">
              <a:buFont typeface="+mj-lt"/>
              <a:buAutoNum type="arabicPeriod"/>
            </a:pPr>
            <a:r>
              <a:rPr lang="en-US" sz="3000" dirty="0" smtClean="0"/>
              <a:t>Freedom from condemnation</a:t>
            </a:r>
          </a:p>
          <a:p>
            <a:pPr marL="514350" indent="-514350">
              <a:buFont typeface="+mj-lt"/>
              <a:buAutoNum type="arabicPeriod"/>
            </a:pPr>
            <a:r>
              <a:rPr lang="en-US" sz="3000" dirty="0" smtClean="0"/>
              <a:t>Freedom from domination by sin</a:t>
            </a:r>
          </a:p>
          <a:p>
            <a:pPr marL="514350" indent="-514350">
              <a:buFont typeface="+mj-lt"/>
              <a:buAutoNum type="arabicPeriod"/>
            </a:pPr>
            <a:r>
              <a:rPr lang="en-US" sz="3000" dirty="0" smtClean="0"/>
              <a:t>Adoption into God’s family</a:t>
            </a:r>
          </a:p>
          <a:p>
            <a:pPr marL="514350" indent="-514350">
              <a:buFont typeface="+mj-lt"/>
              <a:buAutoNum type="arabicPeriod"/>
            </a:pPr>
            <a:r>
              <a:rPr lang="en-US" sz="3000" dirty="0" smtClean="0"/>
              <a:t>Righteousness in the sight of God</a:t>
            </a:r>
          </a:p>
          <a:p>
            <a:pPr marL="514350" indent="-514350">
              <a:buFont typeface="+mj-lt"/>
              <a:buAutoNum type="arabicPeriod"/>
            </a:pPr>
            <a:r>
              <a:rPr lang="en-US" sz="3000" dirty="0" smtClean="0"/>
              <a:t>Justification must lead to good works</a:t>
            </a:r>
            <a:endParaRPr lang="en-US" sz="3000" dirty="0" smtClean="0"/>
          </a:p>
          <a:p>
            <a:pPr marL="514350" lvl="0" indent="-514350">
              <a:buFont typeface="+mj-lt"/>
              <a:buAutoNum type="arabicPeriod"/>
            </a:pPr>
            <a:endParaRPr lang="en-US" sz="3000" dirty="0"/>
          </a:p>
        </p:txBody>
      </p:sp>
      <p:sp>
        <p:nvSpPr>
          <p:cNvPr id="5" name="Rectangle 4"/>
          <p:cNvSpPr>
            <a:spLocks noGrp="1" noChangeArrowheads="1"/>
          </p:cNvSpPr>
          <p:nvPr>
            <p:ph type="title"/>
          </p:nvPr>
        </p:nvSpPr>
        <p:spPr>
          <a:xfrm>
            <a:off x="152400" y="152400"/>
            <a:ext cx="8839200" cy="1003300"/>
          </a:xfrm>
        </p:spPr>
        <p:txBody>
          <a:bodyPr/>
          <a:lstStyle/>
          <a:p>
            <a:pPr algn="ctr" eaLnBrk="1" hangingPunct="1">
              <a:defRPr/>
            </a:pPr>
            <a:r>
              <a:rPr lang="en-US" b="1" dirty="0" smtClean="0"/>
              <a:t>Results of Justification</a:t>
            </a:r>
            <a:endParaRPr lang="en-US" b="1"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600">
                                          <p:stCondLst>
                                            <p:cond delay="0"/>
                                          </p:stCondLst>
                                        </p:cTn>
                                        <p:tgtEl>
                                          <p:spTgt spid="5"/>
                                        </p:tgtEl>
                                      </p:cBhvr>
                                    </p:animEffect>
                                    <p:anim calcmode="lin" valueType="num">
                                      <p:cBhvr>
                                        <p:cTn id="8" dur="600" fill="hold">
                                          <p:stCondLst>
                                            <p:cond delay="0"/>
                                          </p:stCondLst>
                                        </p:cTn>
                                        <p:tgtEl>
                                          <p:spTgt spid="5"/>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5"/>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5"/>
                                        </p:tgtEl>
                                        <p:attrNameLst>
                                          <p:attrName>ppt_w</p:attrName>
                                        </p:attrNameLst>
                                      </p:cBhvr>
                                      <p:tavLst>
                                        <p:tav tm="0">
                                          <p:val>
                                            <p:fltVal val="0"/>
                                          </p:val>
                                        </p:tav>
                                        <p:tav tm="100000">
                                          <p:val>
                                            <p:strVal val="#ppt_w"/>
                                          </p:val>
                                        </p:tav>
                                      </p:tavLst>
                                    </p:anim>
                                  </p:childTnLst>
                                </p:cTn>
                              </p:par>
                              <p:par>
                                <p:cTn id="11" presetID="10" presetClass="entr" presetSubtype="0" fill="hold" grpId="0" nodeType="withEffect">
                                  <p:stCondLst>
                                    <p:cond delay="0"/>
                                  </p:stCondLst>
                                  <p:childTnLst>
                                    <p:set>
                                      <p:cBhvr>
                                        <p:cTn id="12" dur="1" fill="hold">
                                          <p:stCondLst>
                                            <p:cond delay="0"/>
                                          </p:stCondLst>
                                        </p:cTn>
                                        <p:tgtEl>
                                          <p:spTgt spid="11267">
                                            <p:txEl>
                                              <p:pRg st="0" end="0"/>
                                            </p:txEl>
                                          </p:spTgt>
                                        </p:tgtEl>
                                        <p:attrNameLst>
                                          <p:attrName>style.visibility</p:attrName>
                                        </p:attrNameLst>
                                      </p:cBhvr>
                                      <p:to>
                                        <p:strVal val="visible"/>
                                      </p:to>
                                    </p:set>
                                    <p:animEffect transition="in" filter="fade">
                                      <p:cBhvr>
                                        <p:cTn id="13" dur="500">
                                          <p:stCondLst>
                                            <p:cond delay="0"/>
                                          </p:stCondLst>
                                        </p:cTn>
                                        <p:tgtEl>
                                          <p:spTgt spid="1126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1267">
                                            <p:txEl>
                                              <p:pRg st="1" end="1"/>
                                            </p:txEl>
                                          </p:spTgt>
                                        </p:tgtEl>
                                        <p:attrNameLst>
                                          <p:attrName>style.visibility</p:attrName>
                                        </p:attrNameLst>
                                      </p:cBhvr>
                                      <p:to>
                                        <p:strVal val="visible"/>
                                      </p:to>
                                    </p:set>
                                    <p:animEffect transition="in" filter="fade">
                                      <p:cBhvr>
                                        <p:cTn id="18" dur="500">
                                          <p:stCondLst>
                                            <p:cond delay="0"/>
                                          </p:stCondLst>
                                        </p:cTn>
                                        <p:tgtEl>
                                          <p:spTgt spid="1126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1267">
                                            <p:txEl>
                                              <p:pRg st="2" end="2"/>
                                            </p:txEl>
                                          </p:spTgt>
                                        </p:tgtEl>
                                        <p:attrNameLst>
                                          <p:attrName>style.visibility</p:attrName>
                                        </p:attrNameLst>
                                      </p:cBhvr>
                                      <p:to>
                                        <p:strVal val="visible"/>
                                      </p:to>
                                    </p:set>
                                    <p:animEffect transition="in" filter="fade">
                                      <p:cBhvr>
                                        <p:cTn id="23" dur="500">
                                          <p:stCondLst>
                                            <p:cond delay="0"/>
                                          </p:stCondLst>
                                        </p:cTn>
                                        <p:tgtEl>
                                          <p:spTgt spid="1126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1267">
                                            <p:txEl>
                                              <p:pRg st="3" end="3"/>
                                            </p:txEl>
                                          </p:spTgt>
                                        </p:tgtEl>
                                        <p:attrNameLst>
                                          <p:attrName>style.visibility</p:attrName>
                                        </p:attrNameLst>
                                      </p:cBhvr>
                                      <p:to>
                                        <p:strVal val="visible"/>
                                      </p:to>
                                    </p:set>
                                    <p:animEffect transition="in" filter="fade">
                                      <p:cBhvr>
                                        <p:cTn id="28" dur="500">
                                          <p:stCondLst>
                                            <p:cond delay="0"/>
                                          </p:stCondLst>
                                        </p:cTn>
                                        <p:tgtEl>
                                          <p:spTgt spid="11267">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1267">
                                            <p:txEl>
                                              <p:pRg st="4" end="4"/>
                                            </p:txEl>
                                          </p:spTgt>
                                        </p:tgtEl>
                                        <p:attrNameLst>
                                          <p:attrName>style.visibility</p:attrName>
                                        </p:attrNameLst>
                                      </p:cBhvr>
                                      <p:to>
                                        <p:strVal val="visible"/>
                                      </p:to>
                                    </p:set>
                                    <p:animEffect transition="in" filter="fade">
                                      <p:cBhvr>
                                        <p:cTn id="33" dur="500">
                                          <p:stCondLst>
                                            <p:cond delay="0"/>
                                          </p:stCondLst>
                                        </p:cTn>
                                        <p:tgtEl>
                                          <p:spTgt spid="11267">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1267">
                                            <p:txEl>
                                              <p:pRg st="5" end="5"/>
                                            </p:txEl>
                                          </p:spTgt>
                                        </p:tgtEl>
                                        <p:attrNameLst>
                                          <p:attrName>style.visibility</p:attrName>
                                        </p:attrNameLst>
                                      </p:cBhvr>
                                      <p:to>
                                        <p:strVal val="visible"/>
                                      </p:to>
                                    </p:set>
                                    <p:animEffect transition="in" filter="fade">
                                      <p:cBhvr>
                                        <p:cTn id="38" dur="500">
                                          <p:stCondLst>
                                            <p:cond delay="0"/>
                                          </p:stCondLst>
                                        </p:cTn>
                                        <p:tgtEl>
                                          <p:spTgt spid="11267">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1267">
                                            <p:txEl>
                                              <p:pRg st="6" end="6"/>
                                            </p:txEl>
                                          </p:spTgt>
                                        </p:tgtEl>
                                        <p:attrNameLst>
                                          <p:attrName>style.visibility</p:attrName>
                                        </p:attrNameLst>
                                      </p:cBhvr>
                                      <p:to>
                                        <p:strVal val="visible"/>
                                      </p:to>
                                    </p:set>
                                    <p:animEffect transition="in" filter="fade">
                                      <p:cBhvr>
                                        <p:cTn id="43" dur="500">
                                          <p:stCondLst>
                                            <p:cond delay="0"/>
                                          </p:stCondLst>
                                        </p:cTn>
                                        <p:tgtEl>
                                          <p:spTgt spid="11267">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1267">
                                            <p:txEl>
                                              <p:pRg st="7" end="7"/>
                                            </p:txEl>
                                          </p:spTgt>
                                        </p:tgtEl>
                                        <p:attrNameLst>
                                          <p:attrName>style.visibility</p:attrName>
                                        </p:attrNameLst>
                                      </p:cBhvr>
                                      <p:to>
                                        <p:strVal val="visible"/>
                                      </p:to>
                                    </p:set>
                                    <p:animEffect transition="in" filter="fade">
                                      <p:cBhvr>
                                        <p:cTn id="48" dur="500">
                                          <p:stCondLst>
                                            <p:cond delay="0"/>
                                          </p:stCondLst>
                                        </p:cTn>
                                        <p:tgtEl>
                                          <p:spTgt spid="1126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bldLvl="2"/>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0"/>
            <a:ext cx="8229600" cy="990600"/>
          </a:xfrm>
        </p:spPr>
        <p:txBody>
          <a:bodyPr/>
          <a:lstStyle/>
          <a:p>
            <a:pPr algn="ctr" eaLnBrk="1" hangingPunct="1">
              <a:defRPr/>
            </a:pPr>
            <a:r>
              <a:rPr lang="en-US" sz="6000" b="1" dirty="0" smtClean="0"/>
              <a:t>Article of Faith</a:t>
            </a:r>
          </a:p>
        </p:txBody>
      </p:sp>
      <p:sp>
        <p:nvSpPr>
          <p:cNvPr id="8196" name="Rectangle 4"/>
          <p:cNvSpPr>
            <a:spLocks noChangeArrowheads="1"/>
          </p:cNvSpPr>
          <p:nvPr/>
        </p:nvSpPr>
        <p:spPr bwMode="auto">
          <a:xfrm>
            <a:off x="457200" y="1447800"/>
            <a:ext cx="8534400" cy="4876800"/>
          </a:xfrm>
          <a:prstGeom prst="rect">
            <a:avLst/>
          </a:prstGeom>
          <a:noFill/>
          <a:ln w="9525">
            <a:noFill/>
            <a:miter lim="800000"/>
            <a:headEnd/>
            <a:tailEnd/>
          </a:ln>
          <a:effectLst/>
        </p:spPr>
        <p:txBody>
          <a:bodyPr anchor="ctr"/>
          <a:lstStyle/>
          <a:p>
            <a:pPr marL="514350" indent="-514350">
              <a:buAutoNum type="romanUcPeriod" startAt="5"/>
            </a:pPr>
            <a:r>
              <a:rPr lang="en-US" sz="2800" b="1" dirty="0" smtClean="0"/>
              <a:t>OF JUSTIFICATION</a:t>
            </a:r>
          </a:p>
          <a:p>
            <a:pPr marL="514350" indent="-514350">
              <a:buAutoNum type="romanUcPeriod" startAt="5"/>
            </a:pPr>
            <a:endParaRPr lang="en-US" sz="2800" dirty="0" smtClean="0"/>
          </a:p>
          <a:p>
            <a:r>
              <a:rPr lang="en-US" sz="2800" dirty="0"/>
              <a:t>     We believe that justification is God's gracious and full acquittal upon principles of righteousness of all sinners who believe in Christ.  This blessing is bestowed, not in consideration of any works of  righteousness which we have done, but through the redemption that is in and through Jesus Christ.  It brings us into a state of most blessed  peace and favor with God, and secures every other needed blessing. </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fade">
                                      <p:cBhvr>
                                        <p:cTn id="7" dur="800" decel="100000"/>
                                        <p:tgtEl>
                                          <p:spTgt spid="8194"/>
                                        </p:tgtEl>
                                      </p:cBhvr>
                                    </p:animEffect>
                                    <p:anim calcmode="lin" valueType="num">
                                      <p:cBhvr>
                                        <p:cTn id="8" dur="800" decel="100000" fill="hold"/>
                                        <p:tgtEl>
                                          <p:spTgt spid="8194"/>
                                        </p:tgtEl>
                                        <p:attrNameLst>
                                          <p:attrName>style.rotation</p:attrName>
                                        </p:attrNameLst>
                                      </p:cBhvr>
                                      <p:tavLst>
                                        <p:tav tm="0">
                                          <p:val>
                                            <p:fltVal val="-90"/>
                                          </p:val>
                                        </p:tav>
                                        <p:tav tm="100000">
                                          <p:val>
                                            <p:fltVal val="0"/>
                                          </p:val>
                                        </p:tav>
                                      </p:tavLst>
                                    </p:anim>
                                    <p:anim calcmode="lin" valueType="num">
                                      <p:cBhvr>
                                        <p:cTn id="9" dur="800" decel="100000" fill="hold"/>
                                        <p:tgtEl>
                                          <p:spTgt spid="8194"/>
                                        </p:tgtEl>
                                        <p:attrNameLst>
                                          <p:attrName>ppt_x</p:attrName>
                                        </p:attrNameLst>
                                      </p:cBhvr>
                                      <p:tavLst>
                                        <p:tav tm="0">
                                          <p:val>
                                            <p:strVal val="#ppt_x+0.4"/>
                                          </p:val>
                                        </p:tav>
                                        <p:tav tm="100000">
                                          <p:val>
                                            <p:strVal val="#ppt_x-0.05"/>
                                          </p:val>
                                        </p:tav>
                                      </p:tavLst>
                                    </p:anim>
                                    <p:anim calcmode="lin" valueType="num">
                                      <p:cBhvr>
                                        <p:cTn id="10" dur="800" decel="100000" fill="hold"/>
                                        <p:tgtEl>
                                          <p:spTgt spid="819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819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819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228600" y="1752600"/>
            <a:ext cx="8534400" cy="4876800"/>
          </a:xfrm>
        </p:spPr>
        <p:txBody>
          <a:bodyPr/>
          <a:lstStyle/>
          <a:p>
            <a:pPr marL="514350" lvl="0" indent="-514350">
              <a:buFont typeface="+mj-lt"/>
              <a:buAutoNum type="arabicPeriod"/>
            </a:pPr>
            <a:r>
              <a:rPr lang="en-US" dirty="0" smtClean="0"/>
              <a:t>Full acquittal</a:t>
            </a:r>
          </a:p>
          <a:p>
            <a:pPr marL="514350" lvl="0" indent="-514350">
              <a:buFont typeface="+mj-lt"/>
              <a:buAutoNum type="arabicPeriod"/>
            </a:pPr>
            <a:r>
              <a:rPr lang="en-US" dirty="0" smtClean="0"/>
              <a:t>Principles of righteousness</a:t>
            </a:r>
          </a:p>
          <a:p>
            <a:pPr marL="514350" lvl="0" indent="-514350">
              <a:buFont typeface="+mj-lt"/>
              <a:buAutoNum type="arabicPeriod"/>
            </a:pPr>
            <a:r>
              <a:rPr lang="en-US" dirty="0" smtClean="0"/>
              <a:t>How the blessing is bestowed</a:t>
            </a:r>
          </a:p>
          <a:p>
            <a:pPr marL="514350" lvl="0" indent="-514350">
              <a:buFont typeface="+mj-lt"/>
              <a:buAutoNum type="arabicPeriod"/>
            </a:pPr>
            <a:r>
              <a:rPr lang="en-US" dirty="0" smtClean="0"/>
              <a:t>Redemption that is in and through Jesus Christ.  </a:t>
            </a:r>
          </a:p>
          <a:p>
            <a:pPr marL="514350" lvl="0" indent="-514350">
              <a:buFont typeface="+mj-lt"/>
              <a:buAutoNum type="arabicPeriod"/>
            </a:pPr>
            <a:r>
              <a:rPr lang="en-US" dirty="0" smtClean="0"/>
              <a:t>Peace and favor with God</a:t>
            </a:r>
          </a:p>
          <a:p>
            <a:pPr marL="514350" lvl="0" indent="-514350">
              <a:buFont typeface="+mj-lt"/>
              <a:buAutoNum type="arabicPeriod"/>
            </a:pPr>
            <a:r>
              <a:rPr lang="en-US" dirty="0" smtClean="0"/>
              <a:t>Secures every other needed blessing </a:t>
            </a:r>
          </a:p>
          <a:p>
            <a:pPr marL="514350" lvl="0" indent="-514350">
              <a:buFont typeface="+mj-lt"/>
              <a:buAutoNum type="arabicPeriod"/>
            </a:pPr>
            <a:endParaRPr lang="en-US" dirty="0" smtClean="0"/>
          </a:p>
        </p:txBody>
      </p:sp>
      <p:sp>
        <p:nvSpPr>
          <p:cNvPr id="11268" name="Rectangle 4"/>
          <p:cNvSpPr>
            <a:spLocks noGrp="1" noChangeArrowheads="1"/>
          </p:cNvSpPr>
          <p:nvPr>
            <p:ph type="title"/>
          </p:nvPr>
        </p:nvSpPr>
        <p:spPr>
          <a:xfrm>
            <a:off x="152400" y="292100"/>
            <a:ext cx="8839200" cy="1384300"/>
          </a:xfrm>
        </p:spPr>
        <p:txBody>
          <a:bodyPr/>
          <a:lstStyle/>
          <a:p>
            <a:pPr algn="ctr" eaLnBrk="1" hangingPunct="1">
              <a:defRPr/>
            </a:pPr>
            <a:r>
              <a:rPr lang="en-US" b="1" dirty="0" smtClean="0"/>
              <a:t>Article of Faith - Justification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fade">
                                      <p:cBhvr>
                                        <p:cTn id="7" dur="1000">
                                          <p:stCondLst>
                                            <p:cond delay="0"/>
                                          </p:stCondLst>
                                        </p:cTn>
                                        <p:tgtEl>
                                          <p:spTgt spid="1126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267">
                                            <p:txEl>
                                              <p:pRg st="0" end="0"/>
                                            </p:txEl>
                                          </p:spTgt>
                                        </p:tgtEl>
                                        <p:attrNameLst>
                                          <p:attrName>style.visibility</p:attrName>
                                        </p:attrNameLst>
                                      </p:cBhvr>
                                      <p:to>
                                        <p:strVal val="visible"/>
                                      </p:to>
                                    </p:set>
                                    <p:animEffect transition="in" filter="fade">
                                      <p:cBhvr>
                                        <p:cTn id="12" dur="500">
                                          <p:stCondLst>
                                            <p:cond delay="0"/>
                                          </p:stCondLst>
                                        </p:cTn>
                                        <p:tgtEl>
                                          <p:spTgt spid="1126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267">
                                            <p:txEl>
                                              <p:pRg st="1" end="1"/>
                                            </p:txEl>
                                          </p:spTgt>
                                        </p:tgtEl>
                                        <p:attrNameLst>
                                          <p:attrName>style.visibility</p:attrName>
                                        </p:attrNameLst>
                                      </p:cBhvr>
                                      <p:to>
                                        <p:strVal val="visible"/>
                                      </p:to>
                                    </p:set>
                                    <p:animEffect transition="in" filter="fade">
                                      <p:cBhvr>
                                        <p:cTn id="17" dur="500">
                                          <p:stCondLst>
                                            <p:cond delay="0"/>
                                          </p:stCondLst>
                                        </p:cTn>
                                        <p:tgtEl>
                                          <p:spTgt spid="1126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267">
                                            <p:txEl>
                                              <p:pRg st="2" end="2"/>
                                            </p:txEl>
                                          </p:spTgt>
                                        </p:tgtEl>
                                        <p:attrNameLst>
                                          <p:attrName>style.visibility</p:attrName>
                                        </p:attrNameLst>
                                      </p:cBhvr>
                                      <p:to>
                                        <p:strVal val="visible"/>
                                      </p:to>
                                    </p:set>
                                    <p:animEffect transition="in" filter="fade">
                                      <p:cBhvr>
                                        <p:cTn id="22" dur="500">
                                          <p:stCondLst>
                                            <p:cond delay="0"/>
                                          </p:stCondLst>
                                        </p:cTn>
                                        <p:tgtEl>
                                          <p:spTgt spid="1126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267">
                                            <p:txEl>
                                              <p:pRg st="3" end="3"/>
                                            </p:txEl>
                                          </p:spTgt>
                                        </p:tgtEl>
                                        <p:attrNameLst>
                                          <p:attrName>style.visibility</p:attrName>
                                        </p:attrNameLst>
                                      </p:cBhvr>
                                      <p:to>
                                        <p:strVal val="visible"/>
                                      </p:to>
                                    </p:set>
                                    <p:animEffect transition="in" filter="fade">
                                      <p:cBhvr>
                                        <p:cTn id="27" dur="500">
                                          <p:stCondLst>
                                            <p:cond delay="0"/>
                                          </p:stCondLst>
                                        </p:cTn>
                                        <p:tgtEl>
                                          <p:spTgt spid="1126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267">
                                            <p:txEl>
                                              <p:pRg st="4" end="4"/>
                                            </p:txEl>
                                          </p:spTgt>
                                        </p:tgtEl>
                                        <p:attrNameLst>
                                          <p:attrName>style.visibility</p:attrName>
                                        </p:attrNameLst>
                                      </p:cBhvr>
                                      <p:to>
                                        <p:strVal val="visible"/>
                                      </p:to>
                                    </p:set>
                                    <p:animEffect transition="in" filter="fade">
                                      <p:cBhvr>
                                        <p:cTn id="32" dur="500">
                                          <p:stCondLst>
                                            <p:cond delay="0"/>
                                          </p:stCondLst>
                                        </p:cTn>
                                        <p:tgtEl>
                                          <p:spTgt spid="1126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267">
                                            <p:txEl>
                                              <p:pRg st="5" end="5"/>
                                            </p:txEl>
                                          </p:spTgt>
                                        </p:tgtEl>
                                        <p:attrNameLst>
                                          <p:attrName>style.visibility</p:attrName>
                                        </p:attrNameLst>
                                      </p:cBhvr>
                                      <p:to>
                                        <p:strVal val="visible"/>
                                      </p:to>
                                    </p:set>
                                    <p:animEffect transition="in" filter="fade">
                                      <p:cBhvr>
                                        <p:cTn id="37" dur="500">
                                          <p:stCondLst>
                                            <p:cond delay="0"/>
                                          </p:stCondLst>
                                        </p:cTn>
                                        <p:tgtEl>
                                          <p:spTgt spid="112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bldLvl="2"/>
      <p:bldP spid="11268"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20" name="Rectangle 4"/>
          <p:cNvSpPr>
            <a:spLocks noGrp="1" noChangeArrowheads="1"/>
          </p:cNvSpPr>
          <p:nvPr>
            <p:ph type="title"/>
          </p:nvPr>
        </p:nvSpPr>
        <p:spPr>
          <a:xfrm>
            <a:off x="457200" y="0"/>
            <a:ext cx="8229600" cy="1003300"/>
          </a:xfrm>
        </p:spPr>
        <p:txBody>
          <a:bodyPr/>
          <a:lstStyle/>
          <a:p>
            <a:pPr algn="ctr" eaLnBrk="1" hangingPunct="1">
              <a:defRPr/>
            </a:pPr>
            <a:endParaRPr lang="en-US" b="1" dirty="0" smtClean="0"/>
          </a:p>
        </p:txBody>
      </p:sp>
      <p:sp>
        <p:nvSpPr>
          <p:cNvPr id="9221" name="Rectangle 5"/>
          <p:cNvSpPr>
            <a:spLocks noGrp="1" noChangeArrowheads="1"/>
          </p:cNvSpPr>
          <p:nvPr>
            <p:ph type="body" idx="1"/>
          </p:nvPr>
        </p:nvSpPr>
        <p:spPr>
          <a:xfrm>
            <a:off x="0" y="457200"/>
            <a:ext cx="9144000" cy="5867400"/>
          </a:xfrm>
        </p:spPr>
        <p:txBody>
          <a:bodyPr/>
          <a:lstStyle/>
          <a:p>
            <a:r>
              <a:rPr lang="en-US" b="1" dirty="0" smtClean="0"/>
              <a:t>JUSTIFICATION - </a:t>
            </a:r>
            <a:r>
              <a:rPr lang="en-US" dirty="0" smtClean="0"/>
              <a:t>Process by which an individual is brought into an unmerited, right </a:t>
            </a:r>
            <a:r>
              <a:rPr lang="en-US" dirty="0" smtClean="0">
                <a:solidFill>
                  <a:srgbClr val="FF0000"/>
                </a:solidFill>
              </a:rPr>
              <a:t>relationship</a:t>
            </a:r>
            <a:r>
              <a:rPr lang="en-US" dirty="0" smtClean="0"/>
              <a:t> </a:t>
            </a:r>
            <a:r>
              <a:rPr lang="en-US" dirty="0" smtClean="0"/>
              <a:t>with </a:t>
            </a:r>
            <a:r>
              <a:rPr lang="en-US" dirty="0" smtClean="0"/>
              <a:t>God</a:t>
            </a:r>
            <a:r>
              <a:rPr lang="en-US" dirty="0" smtClean="0"/>
              <a:t>.</a:t>
            </a:r>
            <a:endParaRPr lang="en-US" dirty="0" smtClean="0"/>
          </a:p>
          <a:p>
            <a:pPr algn="ctr">
              <a:buNone/>
            </a:pPr>
            <a:r>
              <a:rPr lang="en-US" u="sng" dirty="0" smtClean="0"/>
              <a:t>Things to Know</a:t>
            </a:r>
          </a:p>
          <a:p>
            <a:pPr lvl="1">
              <a:buFont typeface="Wingdings" pitchFamily="2" charset="2"/>
              <a:buChar char="v"/>
            </a:pPr>
            <a:r>
              <a:rPr lang="en-US" dirty="0" smtClean="0"/>
              <a:t>  God does not justify us because we are worthy, but by justifying us makes us worthy. (Thomas Watson)</a:t>
            </a:r>
          </a:p>
          <a:p>
            <a:pPr lvl="1">
              <a:buFont typeface="Wingdings" pitchFamily="2" charset="2"/>
              <a:buChar char="v"/>
            </a:pPr>
            <a:r>
              <a:rPr lang="en-US" dirty="0" smtClean="0"/>
              <a:t>  Justification means "just-as-if-I-never-sinned</a:t>
            </a:r>
            <a:r>
              <a:rPr lang="en-US" dirty="0" smtClean="0"/>
              <a:t>.“</a:t>
            </a:r>
            <a:endParaRPr lang="en-US" dirty="0" smtClean="0"/>
          </a:p>
          <a:p>
            <a:pPr lvl="1">
              <a:buFont typeface="Wingdings" pitchFamily="2" charset="2"/>
              <a:buChar char="v"/>
            </a:pPr>
            <a:r>
              <a:rPr lang="en-US" dirty="0" smtClean="0"/>
              <a:t>  To say that God justifies the ungodly means quite simply that God in his amazing love treats the sinner as if he was a good man. Again, to put it very simply, God loves us, not for anything that we are, but for what he is.  (William Barclay)</a:t>
            </a:r>
          </a:p>
          <a:p>
            <a:endParaRPr lang="en-US" sz="2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nodePh="1">
                                  <p:stCondLst>
                                    <p:cond delay="0"/>
                                  </p:stCondLst>
                                  <p:endCondLst>
                                    <p:cond evt="begin" delay="0">
                                      <p:tn val="5"/>
                                    </p:cond>
                                  </p:endCondLst>
                                  <p:childTnLst>
                                    <p:set>
                                      <p:cBhvr>
                                        <p:cTn id="6" dur="1" fill="hold">
                                          <p:stCondLst>
                                            <p:cond delay="0"/>
                                          </p:stCondLst>
                                        </p:cTn>
                                        <p:tgtEl>
                                          <p:spTgt spid="9220"/>
                                        </p:tgtEl>
                                        <p:attrNameLst>
                                          <p:attrName>style.visibility</p:attrName>
                                        </p:attrNameLst>
                                      </p:cBhvr>
                                      <p:to>
                                        <p:strVal val="visible"/>
                                      </p:to>
                                    </p:set>
                                    <p:animEffect transition="in" filter="fade">
                                      <p:cBhvr>
                                        <p:cTn id="7" dur="600">
                                          <p:stCondLst>
                                            <p:cond delay="0"/>
                                          </p:stCondLst>
                                        </p:cTn>
                                        <p:tgtEl>
                                          <p:spTgt spid="9220"/>
                                        </p:tgtEl>
                                      </p:cBhvr>
                                    </p:animEffect>
                                    <p:anim calcmode="lin" valueType="num">
                                      <p:cBhvr>
                                        <p:cTn id="8" dur="600" fill="hold">
                                          <p:stCondLst>
                                            <p:cond delay="0"/>
                                          </p:stCondLst>
                                        </p:cTn>
                                        <p:tgtEl>
                                          <p:spTgt spid="9220"/>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9220"/>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9220"/>
                                        </p:tgtEl>
                                        <p:attrNameLst>
                                          <p:attrName>ppt_w</p:attrName>
                                        </p:attrNameLst>
                                      </p:cBhvr>
                                      <p:tavLst>
                                        <p:tav tm="0">
                                          <p:val>
                                            <p:fltVal val="0"/>
                                          </p:val>
                                        </p:tav>
                                        <p:tav tm="100000">
                                          <p:val>
                                            <p:strVal val="#ppt_w"/>
                                          </p:val>
                                        </p:tav>
                                      </p:tavLst>
                                    </p:anim>
                                  </p:childTnLst>
                                </p:cTn>
                              </p:par>
                              <p:par>
                                <p:cTn id="11" presetID="12" presetClass="entr" presetSubtype="4" fill="hold" grpId="0" nodeType="withEffect">
                                  <p:stCondLst>
                                    <p:cond delay="0"/>
                                  </p:stCondLst>
                                  <p:childTnLst>
                                    <p:set>
                                      <p:cBhvr>
                                        <p:cTn id="12" dur="1" fill="hold">
                                          <p:stCondLst>
                                            <p:cond delay="0"/>
                                          </p:stCondLst>
                                        </p:cTn>
                                        <p:tgtEl>
                                          <p:spTgt spid="9221">
                                            <p:txEl>
                                              <p:pRg st="0" end="0"/>
                                            </p:txEl>
                                          </p:spTgt>
                                        </p:tgtEl>
                                        <p:attrNameLst>
                                          <p:attrName>style.visibility</p:attrName>
                                        </p:attrNameLst>
                                      </p:cBhvr>
                                      <p:to>
                                        <p:strVal val="visible"/>
                                      </p:to>
                                    </p:set>
                                    <p:animEffect transition="in" filter="slide(fromBottom)">
                                      <p:cBhvr>
                                        <p:cTn id="13" dur="500">
                                          <p:stCondLst>
                                            <p:cond delay="0"/>
                                          </p:stCondLst>
                                        </p:cTn>
                                        <p:tgtEl>
                                          <p:spTgt spid="9221">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grpId="0" nodeType="clickEffect">
                                  <p:stCondLst>
                                    <p:cond delay="0"/>
                                  </p:stCondLst>
                                  <p:childTnLst>
                                    <p:set>
                                      <p:cBhvr>
                                        <p:cTn id="17" dur="1" fill="hold">
                                          <p:stCondLst>
                                            <p:cond delay="0"/>
                                          </p:stCondLst>
                                        </p:cTn>
                                        <p:tgtEl>
                                          <p:spTgt spid="9221">
                                            <p:txEl>
                                              <p:pRg st="1" end="1"/>
                                            </p:txEl>
                                          </p:spTgt>
                                        </p:tgtEl>
                                        <p:attrNameLst>
                                          <p:attrName>style.visibility</p:attrName>
                                        </p:attrNameLst>
                                      </p:cBhvr>
                                      <p:to>
                                        <p:strVal val="visible"/>
                                      </p:to>
                                    </p:set>
                                    <p:animEffect transition="in" filter="slide(fromBottom)">
                                      <p:cBhvr>
                                        <p:cTn id="18" dur="500">
                                          <p:stCondLst>
                                            <p:cond delay="0"/>
                                          </p:stCondLst>
                                        </p:cTn>
                                        <p:tgtEl>
                                          <p:spTgt spid="9221">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9221">
                                            <p:txEl>
                                              <p:pRg st="2" end="2"/>
                                            </p:txEl>
                                          </p:spTgt>
                                        </p:tgtEl>
                                        <p:attrNameLst>
                                          <p:attrName>style.visibility</p:attrName>
                                        </p:attrNameLst>
                                      </p:cBhvr>
                                      <p:to>
                                        <p:strVal val="visible"/>
                                      </p:to>
                                    </p:set>
                                    <p:animEffect transition="in" filter="slide(fromBottom)">
                                      <p:cBhvr>
                                        <p:cTn id="23" dur="500">
                                          <p:stCondLst>
                                            <p:cond delay="0"/>
                                          </p:stCondLst>
                                        </p:cTn>
                                        <p:tgtEl>
                                          <p:spTgt spid="9221">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9221">
                                            <p:txEl>
                                              <p:pRg st="3" end="3"/>
                                            </p:txEl>
                                          </p:spTgt>
                                        </p:tgtEl>
                                        <p:attrNameLst>
                                          <p:attrName>style.visibility</p:attrName>
                                        </p:attrNameLst>
                                      </p:cBhvr>
                                      <p:to>
                                        <p:strVal val="visible"/>
                                      </p:to>
                                    </p:set>
                                    <p:animEffect transition="in" filter="slide(fromBottom)">
                                      <p:cBhvr>
                                        <p:cTn id="28" dur="500">
                                          <p:stCondLst>
                                            <p:cond delay="0"/>
                                          </p:stCondLst>
                                        </p:cTn>
                                        <p:tgtEl>
                                          <p:spTgt spid="9221">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2" presetClass="entr" presetSubtype="4" fill="hold" grpId="0" nodeType="clickEffect">
                                  <p:stCondLst>
                                    <p:cond delay="0"/>
                                  </p:stCondLst>
                                  <p:childTnLst>
                                    <p:set>
                                      <p:cBhvr>
                                        <p:cTn id="32" dur="1" fill="hold">
                                          <p:stCondLst>
                                            <p:cond delay="0"/>
                                          </p:stCondLst>
                                        </p:cTn>
                                        <p:tgtEl>
                                          <p:spTgt spid="9221">
                                            <p:txEl>
                                              <p:pRg st="4" end="4"/>
                                            </p:txEl>
                                          </p:spTgt>
                                        </p:tgtEl>
                                        <p:attrNameLst>
                                          <p:attrName>style.visibility</p:attrName>
                                        </p:attrNameLst>
                                      </p:cBhvr>
                                      <p:to>
                                        <p:strVal val="visible"/>
                                      </p:to>
                                    </p:set>
                                    <p:animEffect transition="in" filter="slide(fromBottom)">
                                      <p:cBhvr>
                                        <p:cTn id="33" dur="500">
                                          <p:stCondLst>
                                            <p:cond delay="0"/>
                                          </p:stCondLst>
                                        </p:cTn>
                                        <p:tgtEl>
                                          <p:spTgt spid="922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p:bldP spid="9221" grpId="0" uiExpand="1" build="p" bldLvl="2"/>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0" y="1143000"/>
            <a:ext cx="9144000" cy="5715000"/>
          </a:xfrm>
        </p:spPr>
        <p:txBody>
          <a:bodyPr/>
          <a:lstStyle/>
          <a:p>
            <a:pPr marL="514350" lvl="0" indent="-514350">
              <a:buFont typeface="+mj-lt"/>
              <a:buAutoNum type="arabicPeriod"/>
            </a:pPr>
            <a:r>
              <a:rPr lang="en-US" dirty="0" smtClean="0"/>
              <a:t>We believe that justification is God's gracious and full </a:t>
            </a:r>
            <a:r>
              <a:rPr lang="en-US" u="sng" dirty="0" smtClean="0"/>
              <a:t>acquittal</a:t>
            </a:r>
            <a:endParaRPr lang="en-US" sz="2000" dirty="0" smtClean="0"/>
          </a:p>
          <a:p>
            <a:pPr lvl="1">
              <a:buNone/>
            </a:pPr>
            <a:endParaRPr lang="en-US" sz="2200" b="1" dirty="0" smtClean="0"/>
          </a:p>
          <a:p>
            <a:pPr lvl="1">
              <a:buNone/>
            </a:pPr>
            <a:r>
              <a:rPr lang="en-US" sz="2400" b="1" dirty="0" err="1" smtClean="0"/>
              <a:t>ac·quit</a:t>
            </a:r>
            <a:r>
              <a:rPr lang="en-US" sz="2400" dirty="0" smtClean="0"/>
              <a:t> </a:t>
            </a:r>
            <a:r>
              <a:rPr lang="en-US" sz="2400" i="1" dirty="0" smtClean="0"/>
              <a:t> </a:t>
            </a:r>
            <a:r>
              <a:rPr lang="en-US" sz="2400" i="1" dirty="0" err="1" smtClean="0"/>
              <a:t>tr.v</a:t>
            </a:r>
            <a:r>
              <a:rPr lang="en-US" sz="2400" i="1" dirty="0" smtClean="0"/>
              <a:t>.</a:t>
            </a:r>
            <a:r>
              <a:rPr lang="en-US" sz="2400" b="1" dirty="0" smtClean="0"/>
              <a:t> </a:t>
            </a:r>
            <a:r>
              <a:rPr lang="en-US" sz="2400" b="1" dirty="0" err="1" smtClean="0"/>
              <a:t>ac·quit·ted</a:t>
            </a:r>
            <a:r>
              <a:rPr lang="en-US" sz="2400" dirty="0" smtClean="0"/>
              <a:t>,</a:t>
            </a:r>
            <a:r>
              <a:rPr lang="en-US" sz="2400" b="1" dirty="0" smtClean="0"/>
              <a:t> </a:t>
            </a:r>
            <a:r>
              <a:rPr lang="en-US" sz="2400" b="1" dirty="0" err="1" smtClean="0"/>
              <a:t>ac·quit·ting</a:t>
            </a:r>
            <a:r>
              <a:rPr lang="en-US" sz="2400" dirty="0" smtClean="0"/>
              <a:t>,</a:t>
            </a:r>
            <a:r>
              <a:rPr lang="en-US" sz="2400" b="1" dirty="0" smtClean="0"/>
              <a:t> </a:t>
            </a:r>
            <a:r>
              <a:rPr lang="en-US" sz="2400" b="1" dirty="0" err="1" smtClean="0"/>
              <a:t>ac·quits</a:t>
            </a:r>
            <a:r>
              <a:rPr lang="en-US" sz="2400" dirty="0" smtClean="0"/>
              <a:t>.</a:t>
            </a:r>
            <a:r>
              <a:rPr lang="en-US" sz="2400" b="1" dirty="0" smtClean="0"/>
              <a:t> 1.</a:t>
            </a:r>
            <a:r>
              <a:rPr lang="en-US" sz="2400" i="1" dirty="0" smtClean="0"/>
              <a:t> Law.</a:t>
            </a:r>
            <a:r>
              <a:rPr lang="en-US" sz="2400" dirty="0" smtClean="0"/>
              <a:t> To free or clear from a charge or accusation. </a:t>
            </a:r>
          </a:p>
          <a:p>
            <a:pPr lvl="2">
              <a:buFont typeface="Wingdings" pitchFamily="2" charset="2"/>
              <a:buChar char="Ø"/>
            </a:pPr>
            <a:r>
              <a:rPr lang="en-US" dirty="0" smtClean="0"/>
              <a:t>Romans 3:24   Being justified freely by his grace through the redemption that is in Christ Jesus: </a:t>
            </a:r>
          </a:p>
          <a:p>
            <a:pPr lvl="2">
              <a:buFont typeface="Wingdings" pitchFamily="2" charset="2"/>
              <a:buChar char="Ø"/>
            </a:pPr>
            <a:r>
              <a:rPr lang="en-US" dirty="0" smtClean="0"/>
              <a:t>Romans 8:30 - Moreover whom he did predestinate, them he also called: and whom he called, them he also justified: and whom he justified, them he also glorified. </a:t>
            </a:r>
          </a:p>
          <a:p>
            <a:pPr lvl="2">
              <a:buFont typeface="Wingdings" pitchFamily="2" charset="2"/>
              <a:buChar char="Ø"/>
            </a:pPr>
            <a:r>
              <a:rPr lang="en-US" dirty="0" smtClean="0"/>
              <a:t>Galatians 5:4 - Christ is become of no effect unto you, whosoever of you are justified by the law; ye are fallen from grace. </a:t>
            </a:r>
          </a:p>
          <a:p>
            <a:pPr eaLnBrk="1" hangingPunct="1">
              <a:buFont typeface="Wingdings" pitchFamily="2" charset="2"/>
              <a:buChar char="Ø"/>
              <a:defRPr/>
            </a:pPr>
            <a:endParaRPr lang="en-US" sz="2400" dirty="0" smtClean="0"/>
          </a:p>
        </p:txBody>
      </p:sp>
      <p:sp>
        <p:nvSpPr>
          <p:cNvPr id="11268" name="Rectangle 4"/>
          <p:cNvSpPr>
            <a:spLocks noGrp="1" noChangeArrowheads="1"/>
          </p:cNvSpPr>
          <p:nvPr>
            <p:ph type="title"/>
          </p:nvPr>
        </p:nvSpPr>
        <p:spPr>
          <a:xfrm>
            <a:off x="457200" y="292100"/>
            <a:ext cx="8229600" cy="698500"/>
          </a:xfrm>
        </p:spPr>
        <p:txBody>
          <a:bodyPr/>
          <a:lstStyle/>
          <a:p>
            <a:pPr algn="ctr" eaLnBrk="1" hangingPunct="1">
              <a:defRPr/>
            </a:pPr>
            <a:r>
              <a:rPr lang="en-US" b="1" dirty="0" smtClean="0"/>
              <a:t>Article of Faith</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fade">
                                      <p:cBhvr>
                                        <p:cTn id="7" dur="1000">
                                          <p:stCondLst>
                                            <p:cond delay="0"/>
                                          </p:stCondLst>
                                        </p:cTn>
                                        <p:tgtEl>
                                          <p:spTgt spid="1126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267">
                                            <p:txEl>
                                              <p:pRg st="0" end="0"/>
                                            </p:txEl>
                                          </p:spTgt>
                                        </p:tgtEl>
                                        <p:attrNameLst>
                                          <p:attrName>style.visibility</p:attrName>
                                        </p:attrNameLst>
                                      </p:cBhvr>
                                      <p:to>
                                        <p:strVal val="visible"/>
                                      </p:to>
                                    </p:set>
                                    <p:animEffect transition="in" filter="fade">
                                      <p:cBhvr>
                                        <p:cTn id="12" dur="500">
                                          <p:stCondLst>
                                            <p:cond delay="0"/>
                                          </p:stCondLst>
                                        </p:cTn>
                                        <p:tgtEl>
                                          <p:spTgt spid="1126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Effect transition="in" filter="fade">
                                      <p:cBhvr>
                                        <p:cTn id="17" dur="500">
                                          <p:stCondLst>
                                            <p:cond delay="0"/>
                                          </p:stCondLst>
                                        </p:cTn>
                                        <p:tgtEl>
                                          <p:spTgt spid="1126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267">
                                            <p:txEl>
                                              <p:pRg st="3" end="3"/>
                                            </p:txEl>
                                          </p:spTgt>
                                        </p:tgtEl>
                                        <p:attrNameLst>
                                          <p:attrName>style.visibility</p:attrName>
                                        </p:attrNameLst>
                                      </p:cBhvr>
                                      <p:to>
                                        <p:strVal val="visible"/>
                                      </p:to>
                                    </p:set>
                                    <p:animEffect transition="in" filter="fade">
                                      <p:cBhvr>
                                        <p:cTn id="22" dur="500">
                                          <p:stCondLst>
                                            <p:cond delay="0"/>
                                          </p:stCondLst>
                                        </p:cTn>
                                        <p:tgtEl>
                                          <p:spTgt spid="1126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267">
                                            <p:txEl>
                                              <p:pRg st="4" end="4"/>
                                            </p:txEl>
                                          </p:spTgt>
                                        </p:tgtEl>
                                        <p:attrNameLst>
                                          <p:attrName>style.visibility</p:attrName>
                                        </p:attrNameLst>
                                      </p:cBhvr>
                                      <p:to>
                                        <p:strVal val="visible"/>
                                      </p:to>
                                    </p:set>
                                    <p:animEffect transition="in" filter="fade">
                                      <p:cBhvr>
                                        <p:cTn id="27" dur="500">
                                          <p:stCondLst>
                                            <p:cond delay="0"/>
                                          </p:stCondLst>
                                        </p:cTn>
                                        <p:tgtEl>
                                          <p:spTgt spid="1126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267">
                                            <p:txEl>
                                              <p:pRg st="5" end="5"/>
                                            </p:txEl>
                                          </p:spTgt>
                                        </p:tgtEl>
                                        <p:attrNameLst>
                                          <p:attrName>style.visibility</p:attrName>
                                        </p:attrNameLst>
                                      </p:cBhvr>
                                      <p:to>
                                        <p:strVal val="visible"/>
                                      </p:to>
                                    </p:set>
                                    <p:animEffect transition="in" filter="fade">
                                      <p:cBhvr>
                                        <p:cTn id="32" dur="500">
                                          <p:stCondLst>
                                            <p:cond delay="0"/>
                                          </p:stCondLst>
                                        </p:cTn>
                                        <p:tgtEl>
                                          <p:spTgt spid="112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bldLvl="3"/>
      <p:bldP spid="11268"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0" y="1676400"/>
            <a:ext cx="8991600" cy="5181600"/>
          </a:xfrm>
        </p:spPr>
        <p:txBody>
          <a:bodyPr/>
          <a:lstStyle/>
          <a:p>
            <a:pPr marL="514350" lvl="0" indent="-514350">
              <a:buFont typeface="+mj-lt"/>
              <a:buAutoNum type="arabicPeriod" startAt="2"/>
            </a:pPr>
            <a:r>
              <a:rPr lang="en-US" dirty="0" smtClean="0"/>
              <a:t>upon </a:t>
            </a:r>
            <a:r>
              <a:rPr lang="en-US" u="sng" dirty="0" smtClean="0"/>
              <a:t>principles of righteousness</a:t>
            </a:r>
            <a:r>
              <a:rPr lang="en-US" dirty="0" smtClean="0"/>
              <a:t> of all sinners who believe in Christ.  </a:t>
            </a:r>
            <a:endParaRPr lang="en-US" sz="2400" dirty="0" smtClean="0"/>
          </a:p>
          <a:p>
            <a:pPr marL="971550" lvl="1" indent="-514350">
              <a:buFont typeface="+mj-lt"/>
              <a:buAutoNum type="alphaLcParenR"/>
            </a:pPr>
            <a:r>
              <a:rPr lang="en-US" dirty="0" smtClean="0"/>
              <a:t>The Old Testament teaches that to be righteous is to fulfill the conditions of the covenant relationship.  </a:t>
            </a:r>
            <a:r>
              <a:rPr lang="en-US" u="sng" dirty="0" smtClean="0">
                <a:hlinkClick r:id="rId2"/>
              </a:rPr>
              <a:t>Genesis 15:6</a:t>
            </a:r>
            <a:endParaRPr lang="en-US" sz="1800" dirty="0" smtClean="0"/>
          </a:p>
          <a:p>
            <a:pPr marL="971550" lvl="1" indent="-514350">
              <a:buFont typeface="+mj-lt"/>
              <a:buAutoNum type="alphaLcParenR"/>
            </a:pPr>
            <a:r>
              <a:rPr lang="en-US" u="sng" dirty="0" smtClean="0">
                <a:hlinkClick r:id="rId3"/>
              </a:rPr>
              <a:t>1 </a:t>
            </a:r>
            <a:r>
              <a:rPr lang="en-US" u="sng" dirty="0" err="1" smtClean="0">
                <a:hlinkClick r:id="rId3"/>
              </a:rPr>
              <a:t>Cor</a:t>
            </a:r>
            <a:r>
              <a:rPr lang="en-US" u="sng" dirty="0" smtClean="0">
                <a:hlinkClick r:id="rId3"/>
              </a:rPr>
              <a:t> 6:11</a:t>
            </a:r>
            <a:endParaRPr lang="en-US" sz="2000" dirty="0" smtClean="0"/>
          </a:p>
          <a:p>
            <a:pPr marL="971550" lvl="1" indent="-514350">
              <a:buFont typeface="+mj-lt"/>
              <a:buAutoNum type="alphaLcParenR"/>
            </a:pPr>
            <a:r>
              <a:rPr lang="en-US" u="sng" dirty="0" smtClean="0">
                <a:hlinkClick r:id="rId4"/>
              </a:rPr>
              <a:t>James 2:24-25</a:t>
            </a:r>
            <a:r>
              <a:rPr lang="en-US" dirty="0" smtClean="0"/>
              <a:t> </a:t>
            </a:r>
            <a:endParaRPr lang="en-US" sz="2000" dirty="0" smtClean="0"/>
          </a:p>
          <a:p>
            <a:pPr eaLnBrk="1" hangingPunct="1">
              <a:defRPr/>
            </a:pPr>
            <a:endParaRPr lang="en-US" dirty="0" smtClean="0"/>
          </a:p>
        </p:txBody>
      </p:sp>
      <p:sp>
        <p:nvSpPr>
          <p:cNvPr id="5" name="Rectangle 4"/>
          <p:cNvSpPr>
            <a:spLocks noGrp="1" noChangeArrowheads="1"/>
          </p:cNvSpPr>
          <p:nvPr>
            <p:ph type="title"/>
          </p:nvPr>
        </p:nvSpPr>
        <p:spPr>
          <a:xfrm>
            <a:off x="152400" y="152400"/>
            <a:ext cx="8839200" cy="1003300"/>
          </a:xfrm>
        </p:spPr>
        <p:txBody>
          <a:bodyPr/>
          <a:lstStyle/>
          <a:p>
            <a:pPr algn="ctr" eaLnBrk="1" hangingPunct="1">
              <a:defRPr/>
            </a:pPr>
            <a:endParaRPr lang="en-US" b="1"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nodePh="1">
                                  <p:stCondLst>
                                    <p:cond delay="0"/>
                                  </p:stCondLst>
                                  <p:endCondLst>
                                    <p:cond evt="begin" delay="0">
                                      <p:tn val="5"/>
                                    </p:cond>
                                  </p:endCondLst>
                                  <p:childTnLst>
                                    <p:set>
                                      <p:cBhvr>
                                        <p:cTn id="6" dur="1" fill="hold">
                                          <p:stCondLst>
                                            <p:cond delay="0"/>
                                          </p:stCondLst>
                                        </p:cTn>
                                        <p:tgtEl>
                                          <p:spTgt spid="5"/>
                                        </p:tgtEl>
                                        <p:attrNameLst>
                                          <p:attrName>style.visibility</p:attrName>
                                        </p:attrNameLst>
                                      </p:cBhvr>
                                      <p:to>
                                        <p:strVal val="visible"/>
                                      </p:to>
                                    </p:set>
                                    <p:animEffect transition="in" filter="fade">
                                      <p:cBhvr>
                                        <p:cTn id="7" dur="600">
                                          <p:stCondLst>
                                            <p:cond delay="0"/>
                                          </p:stCondLst>
                                        </p:cTn>
                                        <p:tgtEl>
                                          <p:spTgt spid="5"/>
                                        </p:tgtEl>
                                      </p:cBhvr>
                                    </p:animEffect>
                                    <p:anim calcmode="lin" valueType="num">
                                      <p:cBhvr>
                                        <p:cTn id="8" dur="600" fill="hold">
                                          <p:stCondLst>
                                            <p:cond delay="0"/>
                                          </p:stCondLst>
                                        </p:cTn>
                                        <p:tgtEl>
                                          <p:spTgt spid="5"/>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5"/>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5"/>
                                        </p:tgtEl>
                                        <p:attrNameLst>
                                          <p:attrName>ppt_w</p:attrName>
                                        </p:attrNameLst>
                                      </p:cBhvr>
                                      <p:tavLst>
                                        <p:tav tm="0">
                                          <p:val>
                                            <p:fltVal val="0"/>
                                          </p:val>
                                        </p:tav>
                                        <p:tav tm="100000">
                                          <p:val>
                                            <p:strVal val="#ppt_w"/>
                                          </p:val>
                                        </p:tav>
                                      </p:tavLst>
                                    </p:anim>
                                  </p:childTnLst>
                                </p:cTn>
                              </p:par>
                              <p:par>
                                <p:cTn id="11" presetID="10" presetClass="entr" presetSubtype="0" fill="hold" grpId="0" nodeType="withEffect">
                                  <p:stCondLst>
                                    <p:cond delay="0"/>
                                  </p:stCondLst>
                                  <p:childTnLst>
                                    <p:set>
                                      <p:cBhvr>
                                        <p:cTn id="12" dur="1" fill="hold">
                                          <p:stCondLst>
                                            <p:cond delay="0"/>
                                          </p:stCondLst>
                                        </p:cTn>
                                        <p:tgtEl>
                                          <p:spTgt spid="11267">
                                            <p:txEl>
                                              <p:pRg st="0" end="0"/>
                                            </p:txEl>
                                          </p:spTgt>
                                        </p:tgtEl>
                                        <p:attrNameLst>
                                          <p:attrName>style.visibility</p:attrName>
                                        </p:attrNameLst>
                                      </p:cBhvr>
                                      <p:to>
                                        <p:strVal val="visible"/>
                                      </p:to>
                                    </p:set>
                                    <p:animEffect transition="in" filter="fade">
                                      <p:cBhvr>
                                        <p:cTn id="13" dur="500">
                                          <p:stCondLst>
                                            <p:cond delay="0"/>
                                          </p:stCondLst>
                                        </p:cTn>
                                        <p:tgtEl>
                                          <p:spTgt spid="1126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1267">
                                            <p:txEl>
                                              <p:pRg st="1" end="1"/>
                                            </p:txEl>
                                          </p:spTgt>
                                        </p:tgtEl>
                                        <p:attrNameLst>
                                          <p:attrName>style.visibility</p:attrName>
                                        </p:attrNameLst>
                                      </p:cBhvr>
                                      <p:to>
                                        <p:strVal val="visible"/>
                                      </p:to>
                                    </p:set>
                                    <p:animEffect transition="in" filter="fade">
                                      <p:cBhvr>
                                        <p:cTn id="18" dur="500">
                                          <p:stCondLst>
                                            <p:cond delay="0"/>
                                          </p:stCondLst>
                                        </p:cTn>
                                        <p:tgtEl>
                                          <p:spTgt spid="1126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1267">
                                            <p:txEl>
                                              <p:pRg st="2" end="2"/>
                                            </p:txEl>
                                          </p:spTgt>
                                        </p:tgtEl>
                                        <p:attrNameLst>
                                          <p:attrName>style.visibility</p:attrName>
                                        </p:attrNameLst>
                                      </p:cBhvr>
                                      <p:to>
                                        <p:strVal val="visible"/>
                                      </p:to>
                                    </p:set>
                                    <p:animEffect transition="in" filter="fade">
                                      <p:cBhvr>
                                        <p:cTn id="23" dur="500">
                                          <p:stCondLst>
                                            <p:cond delay="0"/>
                                          </p:stCondLst>
                                        </p:cTn>
                                        <p:tgtEl>
                                          <p:spTgt spid="1126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1267">
                                            <p:txEl>
                                              <p:pRg st="3" end="3"/>
                                            </p:txEl>
                                          </p:spTgt>
                                        </p:tgtEl>
                                        <p:attrNameLst>
                                          <p:attrName>style.visibility</p:attrName>
                                        </p:attrNameLst>
                                      </p:cBhvr>
                                      <p:to>
                                        <p:strVal val="visible"/>
                                      </p:to>
                                    </p:set>
                                    <p:animEffect transition="in" filter="fade">
                                      <p:cBhvr>
                                        <p:cTn id="28" dur="500">
                                          <p:stCondLst>
                                            <p:cond delay="0"/>
                                          </p:stCondLst>
                                        </p:cTn>
                                        <p:tgtEl>
                                          <p:spTgt spid="112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bldLvl="2"/>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0" y="1371600"/>
            <a:ext cx="8991600" cy="5181600"/>
          </a:xfrm>
        </p:spPr>
        <p:txBody>
          <a:bodyPr/>
          <a:lstStyle/>
          <a:p>
            <a:pPr marL="514350" lvl="0" indent="-514350">
              <a:buFont typeface="+mj-lt"/>
              <a:buAutoNum type="arabicPeriod" startAt="3"/>
            </a:pPr>
            <a:r>
              <a:rPr lang="en-US" dirty="0" smtClean="0"/>
              <a:t>This blessing is bestowed, </a:t>
            </a:r>
            <a:r>
              <a:rPr lang="en-US" u="sng" dirty="0" smtClean="0"/>
              <a:t>not in consideration of any works of  righteousness</a:t>
            </a:r>
            <a:r>
              <a:rPr lang="en-US" dirty="0" smtClean="0"/>
              <a:t> which we have done, </a:t>
            </a:r>
            <a:endParaRPr lang="en-US" sz="2400" dirty="0" smtClean="0"/>
          </a:p>
          <a:p>
            <a:pPr marL="971550" lvl="1" indent="-514350">
              <a:buFont typeface="+mj-lt"/>
              <a:buAutoNum type="alphaLcParenR"/>
            </a:pPr>
            <a:r>
              <a:rPr lang="en-US" u="sng" dirty="0" smtClean="0">
                <a:hlinkClick r:id="rId2"/>
              </a:rPr>
              <a:t>Romans 2:13</a:t>
            </a:r>
            <a:endParaRPr lang="en-US" sz="2000" dirty="0" smtClean="0"/>
          </a:p>
          <a:p>
            <a:pPr marL="971550" lvl="1" indent="-514350">
              <a:buFont typeface="+mj-lt"/>
              <a:buAutoNum type="alphaLcParenR"/>
            </a:pPr>
            <a:r>
              <a:rPr lang="en-US" u="sng" dirty="0" smtClean="0">
                <a:hlinkClick r:id="rId3"/>
              </a:rPr>
              <a:t>Romans 3:20</a:t>
            </a:r>
            <a:endParaRPr lang="en-US" sz="2000" dirty="0" smtClean="0"/>
          </a:p>
          <a:p>
            <a:pPr marL="971550" lvl="1" indent="-514350">
              <a:buFont typeface="+mj-lt"/>
              <a:buAutoNum type="alphaLcParenR"/>
            </a:pPr>
            <a:r>
              <a:rPr lang="en-US" u="sng" dirty="0" smtClean="0">
                <a:hlinkClick r:id="rId4"/>
              </a:rPr>
              <a:t>Romans 3:28</a:t>
            </a:r>
            <a:endParaRPr lang="en-US" sz="2000" dirty="0" smtClean="0"/>
          </a:p>
          <a:p>
            <a:pPr marL="971550" lvl="1" indent="-514350">
              <a:buFont typeface="+mj-lt"/>
              <a:buAutoNum type="alphaLcParenR"/>
            </a:pPr>
            <a:r>
              <a:rPr lang="en-US" dirty="0" smtClean="0"/>
              <a:t>Romans </a:t>
            </a:r>
            <a:r>
              <a:rPr lang="en-US" dirty="0" smtClean="0"/>
              <a:t>4:2</a:t>
            </a:r>
            <a:endParaRPr lang="en-US" sz="3600" dirty="0" smtClean="0"/>
          </a:p>
          <a:p>
            <a:pPr marL="971550" lvl="1" indent="-514350">
              <a:buFont typeface="+mj-lt"/>
              <a:buAutoNum type="alphaLcParenR"/>
            </a:pPr>
            <a:r>
              <a:rPr lang="en-US" dirty="0" smtClean="0"/>
              <a:t>Romans </a:t>
            </a:r>
            <a:r>
              <a:rPr lang="en-US" dirty="0" smtClean="0"/>
              <a:t>4:9-15</a:t>
            </a:r>
            <a:endParaRPr lang="en-US" dirty="0" smtClean="0"/>
          </a:p>
          <a:p>
            <a:pPr eaLnBrk="1" hangingPunct="1">
              <a:defRPr/>
            </a:pPr>
            <a:endParaRPr lang="en-US" sz="4000" dirty="0" smtClean="0"/>
          </a:p>
        </p:txBody>
      </p:sp>
      <p:sp>
        <p:nvSpPr>
          <p:cNvPr id="5" name="Rectangle 4"/>
          <p:cNvSpPr>
            <a:spLocks noGrp="1" noChangeArrowheads="1"/>
          </p:cNvSpPr>
          <p:nvPr>
            <p:ph type="title"/>
          </p:nvPr>
        </p:nvSpPr>
        <p:spPr>
          <a:xfrm>
            <a:off x="152400" y="152400"/>
            <a:ext cx="8839200" cy="1003300"/>
          </a:xfrm>
        </p:spPr>
        <p:txBody>
          <a:bodyPr/>
          <a:lstStyle/>
          <a:p>
            <a:pPr algn="ctr" eaLnBrk="1" hangingPunct="1">
              <a:defRPr/>
            </a:pPr>
            <a:endParaRPr lang="en-US" b="1"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nodePh="1">
                                  <p:stCondLst>
                                    <p:cond delay="0"/>
                                  </p:stCondLst>
                                  <p:endCondLst>
                                    <p:cond evt="begin" delay="0">
                                      <p:tn val="5"/>
                                    </p:cond>
                                  </p:endCondLst>
                                  <p:childTnLst>
                                    <p:set>
                                      <p:cBhvr>
                                        <p:cTn id="6" dur="1" fill="hold">
                                          <p:stCondLst>
                                            <p:cond delay="0"/>
                                          </p:stCondLst>
                                        </p:cTn>
                                        <p:tgtEl>
                                          <p:spTgt spid="5"/>
                                        </p:tgtEl>
                                        <p:attrNameLst>
                                          <p:attrName>style.visibility</p:attrName>
                                        </p:attrNameLst>
                                      </p:cBhvr>
                                      <p:to>
                                        <p:strVal val="visible"/>
                                      </p:to>
                                    </p:set>
                                    <p:animEffect transition="in" filter="fade">
                                      <p:cBhvr>
                                        <p:cTn id="7" dur="600">
                                          <p:stCondLst>
                                            <p:cond delay="0"/>
                                          </p:stCondLst>
                                        </p:cTn>
                                        <p:tgtEl>
                                          <p:spTgt spid="5"/>
                                        </p:tgtEl>
                                      </p:cBhvr>
                                    </p:animEffect>
                                    <p:anim calcmode="lin" valueType="num">
                                      <p:cBhvr>
                                        <p:cTn id="8" dur="600" fill="hold">
                                          <p:stCondLst>
                                            <p:cond delay="0"/>
                                          </p:stCondLst>
                                        </p:cTn>
                                        <p:tgtEl>
                                          <p:spTgt spid="5"/>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5"/>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5"/>
                                        </p:tgtEl>
                                        <p:attrNameLst>
                                          <p:attrName>ppt_w</p:attrName>
                                        </p:attrNameLst>
                                      </p:cBhvr>
                                      <p:tavLst>
                                        <p:tav tm="0">
                                          <p:val>
                                            <p:fltVal val="0"/>
                                          </p:val>
                                        </p:tav>
                                        <p:tav tm="100000">
                                          <p:val>
                                            <p:strVal val="#ppt_w"/>
                                          </p:val>
                                        </p:tav>
                                      </p:tavLst>
                                    </p:anim>
                                  </p:childTnLst>
                                </p:cTn>
                              </p:par>
                              <p:par>
                                <p:cTn id="11" presetID="10" presetClass="entr" presetSubtype="0" fill="hold" grpId="0" nodeType="withEffect">
                                  <p:stCondLst>
                                    <p:cond delay="0"/>
                                  </p:stCondLst>
                                  <p:childTnLst>
                                    <p:set>
                                      <p:cBhvr>
                                        <p:cTn id="12" dur="1" fill="hold">
                                          <p:stCondLst>
                                            <p:cond delay="0"/>
                                          </p:stCondLst>
                                        </p:cTn>
                                        <p:tgtEl>
                                          <p:spTgt spid="11267">
                                            <p:txEl>
                                              <p:pRg st="0" end="0"/>
                                            </p:txEl>
                                          </p:spTgt>
                                        </p:tgtEl>
                                        <p:attrNameLst>
                                          <p:attrName>style.visibility</p:attrName>
                                        </p:attrNameLst>
                                      </p:cBhvr>
                                      <p:to>
                                        <p:strVal val="visible"/>
                                      </p:to>
                                    </p:set>
                                    <p:animEffect transition="in" filter="fade">
                                      <p:cBhvr>
                                        <p:cTn id="13" dur="500">
                                          <p:stCondLst>
                                            <p:cond delay="0"/>
                                          </p:stCondLst>
                                        </p:cTn>
                                        <p:tgtEl>
                                          <p:spTgt spid="1126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1267">
                                            <p:txEl>
                                              <p:pRg st="1" end="1"/>
                                            </p:txEl>
                                          </p:spTgt>
                                        </p:tgtEl>
                                        <p:attrNameLst>
                                          <p:attrName>style.visibility</p:attrName>
                                        </p:attrNameLst>
                                      </p:cBhvr>
                                      <p:to>
                                        <p:strVal val="visible"/>
                                      </p:to>
                                    </p:set>
                                    <p:animEffect transition="in" filter="fade">
                                      <p:cBhvr>
                                        <p:cTn id="18" dur="500">
                                          <p:stCondLst>
                                            <p:cond delay="0"/>
                                          </p:stCondLst>
                                        </p:cTn>
                                        <p:tgtEl>
                                          <p:spTgt spid="1126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1267">
                                            <p:txEl>
                                              <p:pRg st="2" end="2"/>
                                            </p:txEl>
                                          </p:spTgt>
                                        </p:tgtEl>
                                        <p:attrNameLst>
                                          <p:attrName>style.visibility</p:attrName>
                                        </p:attrNameLst>
                                      </p:cBhvr>
                                      <p:to>
                                        <p:strVal val="visible"/>
                                      </p:to>
                                    </p:set>
                                    <p:animEffect transition="in" filter="fade">
                                      <p:cBhvr>
                                        <p:cTn id="23" dur="500">
                                          <p:stCondLst>
                                            <p:cond delay="0"/>
                                          </p:stCondLst>
                                        </p:cTn>
                                        <p:tgtEl>
                                          <p:spTgt spid="1126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1267">
                                            <p:txEl>
                                              <p:pRg st="3" end="3"/>
                                            </p:txEl>
                                          </p:spTgt>
                                        </p:tgtEl>
                                        <p:attrNameLst>
                                          <p:attrName>style.visibility</p:attrName>
                                        </p:attrNameLst>
                                      </p:cBhvr>
                                      <p:to>
                                        <p:strVal val="visible"/>
                                      </p:to>
                                    </p:set>
                                    <p:animEffect transition="in" filter="fade">
                                      <p:cBhvr>
                                        <p:cTn id="28" dur="500">
                                          <p:stCondLst>
                                            <p:cond delay="0"/>
                                          </p:stCondLst>
                                        </p:cTn>
                                        <p:tgtEl>
                                          <p:spTgt spid="11267">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1267">
                                            <p:txEl>
                                              <p:pRg st="4" end="4"/>
                                            </p:txEl>
                                          </p:spTgt>
                                        </p:tgtEl>
                                        <p:attrNameLst>
                                          <p:attrName>style.visibility</p:attrName>
                                        </p:attrNameLst>
                                      </p:cBhvr>
                                      <p:to>
                                        <p:strVal val="visible"/>
                                      </p:to>
                                    </p:set>
                                    <p:animEffect transition="in" filter="fade">
                                      <p:cBhvr>
                                        <p:cTn id="33" dur="500">
                                          <p:stCondLst>
                                            <p:cond delay="0"/>
                                          </p:stCondLst>
                                        </p:cTn>
                                        <p:tgtEl>
                                          <p:spTgt spid="11267">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1267">
                                            <p:txEl>
                                              <p:pRg st="5" end="5"/>
                                            </p:txEl>
                                          </p:spTgt>
                                        </p:tgtEl>
                                        <p:attrNameLst>
                                          <p:attrName>style.visibility</p:attrName>
                                        </p:attrNameLst>
                                      </p:cBhvr>
                                      <p:to>
                                        <p:strVal val="visible"/>
                                      </p:to>
                                    </p:set>
                                    <p:animEffect transition="in" filter="fade">
                                      <p:cBhvr>
                                        <p:cTn id="38" dur="500">
                                          <p:stCondLst>
                                            <p:cond delay="0"/>
                                          </p:stCondLst>
                                        </p:cTn>
                                        <p:tgtEl>
                                          <p:spTgt spid="112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bldLvl="2"/>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304800" y="1219200"/>
            <a:ext cx="8839200" cy="4114800"/>
          </a:xfrm>
        </p:spPr>
        <p:txBody>
          <a:bodyPr/>
          <a:lstStyle/>
          <a:p>
            <a:pPr marL="514350" lvl="0" indent="-514350">
              <a:buFont typeface="+mj-lt"/>
              <a:buAutoNum type="arabicPeriod" startAt="4"/>
            </a:pPr>
            <a:r>
              <a:rPr lang="en-US" dirty="0" smtClean="0"/>
              <a:t>but </a:t>
            </a:r>
            <a:r>
              <a:rPr lang="en-US" u="sng" dirty="0" smtClean="0"/>
              <a:t>through the redemption that is in and through Jesus Christ</a:t>
            </a:r>
            <a:r>
              <a:rPr lang="en-US" dirty="0" smtClean="0"/>
              <a:t>.  </a:t>
            </a:r>
          </a:p>
          <a:p>
            <a:pPr marL="971550" lvl="1" indent="-514350">
              <a:buFont typeface="+mj-lt"/>
              <a:buAutoNum type="alphaLcParenR"/>
            </a:pPr>
            <a:r>
              <a:rPr lang="en-US" u="sng" dirty="0" smtClean="0">
                <a:hlinkClick r:id="rId2"/>
              </a:rPr>
              <a:t>Rom 5:9-10</a:t>
            </a:r>
            <a:endParaRPr lang="en-US" dirty="0" smtClean="0"/>
          </a:p>
          <a:p>
            <a:pPr marL="971550" lvl="1" indent="-514350">
              <a:buFont typeface="+mj-lt"/>
              <a:buAutoNum type="alphaLcParenR"/>
            </a:pPr>
            <a:r>
              <a:rPr lang="en-US" u="sng" dirty="0" smtClean="0">
                <a:hlinkClick r:id="rId3"/>
              </a:rPr>
              <a:t>Galatians </a:t>
            </a:r>
            <a:r>
              <a:rPr lang="en-US" u="sng" dirty="0" smtClean="0">
                <a:hlinkClick r:id="rId3"/>
              </a:rPr>
              <a:t>2:16-17</a:t>
            </a:r>
            <a:endParaRPr lang="en-US" dirty="0" smtClean="0"/>
          </a:p>
          <a:p>
            <a:endParaRPr lang="en-US" dirty="0" smtClean="0"/>
          </a:p>
          <a:p>
            <a:pPr eaLnBrk="1" hangingPunct="1">
              <a:defRPr/>
            </a:pPr>
            <a:endParaRPr lang="en-US" dirty="0" smtClean="0"/>
          </a:p>
        </p:txBody>
      </p:sp>
      <p:sp>
        <p:nvSpPr>
          <p:cNvPr id="5" name="Rectangle 4"/>
          <p:cNvSpPr>
            <a:spLocks noGrp="1" noChangeArrowheads="1"/>
          </p:cNvSpPr>
          <p:nvPr>
            <p:ph type="title"/>
          </p:nvPr>
        </p:nvSpPr>
        <p:spPr>
          <a:xfrm>
            <a:off x="152400" y="152400"/>
            <a:ext cx="8839200" cy="1003300"/>
          </a:xfrm>
        </p:spPr>
        <p:txBody>
          <a:bodyPr/>
          <a:lstStyle/>
          <a:p>
            <a:pPr algn="ctr" eaLnBrk="1" hangingPunct="1">
              <a:defRPr/>
            </a:pPr>
            <a:endParaRPr lang="en-US" b="1"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nodePh="1">
                                  <p:stCondLst>
                                    <p:cond delay="0"/>
                                  </p:stCondLst>
                                  <p:endCondLst>
                                    <p:cond evt="begin" delay="0">
                                      <p:tn val="5"/>
                                    </p:cond>
                                  </p:endCondLst>
                                  <p:childTnLst>
                                    <p:set>
                                      <p:cBhvr>
                                        <p:cTn id="6" dur="1" fill="hold">
                                          <p:stCondLst>
                                            <p:cond delay="0"/>
                                          </p:stCondLst>
                                        </p:cTn>
                                        <p:tgtEl>
                                          <p:spTgt spid="5"/>
                                        </p:tgtEl>
                                        <p:attrNameLst>
                                          <p:attrName>style.visibility</p:attrName>
                                        </p:attrNameLst>
                                      </p:cBhvr>
                                      <p:to>
                                        <p:strVal val="visible"/>
                                      </p:to>
                                    </p:set>
                                    <p:animEffect transition="in" filter="fade">
                                      <p:cBhvr>
                                        <p:cTn id="7" dur="600">
                                          <p:stCondLst>
                                            <p:cond delay="0"/>
                                          </p:stCondLst>
                                        </p:cTn>
                                        <p:tgtEl>
                                          <p:spTgt spid="5"/>
                                        </p:tgtEl>
                                      </p:cBhvr>
                                    </p:animEffect>
                                    <p:anim calcmode="lin" valueType="num">
                                      <p:cBhvr>
                                        <p:cTn id="8" dur="600" fill="hold">
                                          <p:stCondLst>
                                            <p:cond delay="0"/>
                                          </p:stCondLst>
                                        </p:cTn>
                                        <p:tgtEl>
                                          <p:spTgt spid="5"/>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5"/>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5"/>
                                        </p:tgtEl>
                                        <p:attrNameLst>
                                          <p:attrName>ppt_w</p:attrName>
                                        </p:attrNameLst>
                                      </p:cBhvr>
                                      <p:tavLst>
                                        <p:tav tm="0">
                                          <p:val>
                                            <p:fltVal val="0"/>
                                          </p:val>
                                        </p:tav>
                                        <p:tav tm="100000">
                                          <p:val>
                                            <p:strVal val="#ppt_w"/>
                                          </p:val>
                                        </p:tav>
                                      </p:tavLst>
                                    </p:anim>
                                  </p:childTnLst>
                                </p:cTn>
                              </p:par>
                              <p:par>
                                <p:cTn id="11" presetID="10" presetClass="entr" presetSubtype="0" fill="hold" grpId="0" nodeType="withEffect">
                                  <p:stCondLst>
                                    <p:cond delay="0"/>
                                  </p:stCondLst>
                                  <p:childTnLst>
                                    <p:set>
                                      <p:cBhvr>
                                        <p:cTn id="12" dur="1" fill="hold">
                                          <p:stCondLst>
                                            <p:cond delay="0"/>
                                          </p:stCondLst>
                                        </p:cTn>
                                        <p:tgtEl>
                                          <p:spTgt spid="11267">
                                            <p:txEl>
                                              <p:pRg st="0" end="0"/>
                                            </p:txEl>
                                          </p:spTgt>
                                        </p:tgtEl>
                                        <p:attrNameLst>
                                          <p:attrName>style.visibility</p:attrName>
                                        </p:attrNameLst>
                                      </p:cBhvr>
                                      <p:to>
                                        <p:strVal val="visible"/>
                                      </p:to>
                                    </p:set>
                                    <p:animEffect transition="in" filter="fade">
                                      <p:cBhvr>
                                        <p:cTn id="13" dur="500">
                                          <p:stCondLst>
                                            <p:cond delay="0"/>
                                          </p:stCondLst>
                                        </p:cTn>
                                        <p:tgtEl>
                                          <p:spTgt spid="1126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1267">
                                            <p:txEl>
                                              <p:pRg st="1" end="1"/>
                                            </p:txEl>
                                          </p:spTgt>
                                        </p:tgtEl>
                                        <p:attrNameLst>
                                          <p:attrName>style.visibility</p:attrName>
                                        </p:attrNameLst>
                                      </p:cBhvr>
                                      <p:to>
                                        <p:strVal val="visible"/>
                                      </p:to>
                                    </p:set>
                                    <p:animEffect transition="in" filter="fade">
                                      <p:cBhvr>
                                        <p:cTn id="18" dur="500">
                                          <p:stCondLst>
                                            <p:cond delay="0"/>
                                          </p:stCondLst>
                                        </p:cTn>
                                        <p:tgtEl>
                                          <p:spTgt spid="1126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1267">
                                            <p:txEl>
                                              <p:pRg st="2" end="2"/>
                                            </p:txEl>
                                          </p:spTgt>
                                        </p:tgtEl>
                                        <p:attrNameLst>
                                          <p:attrName>style.visibility</p:attrName>
                                        </p:attrNameLst>
                                      </p:cBhvr>
                                      <p:to>
                                        <p:strVal val="visible"/>
                                      </p:to>
                                    </p:set>
                                    <p:animEffect transition="in" filter="fade">
                                      <p:cBhvr>
                                        <p:cTn id="23" dur="500">
                                          <p:stCondLst>
                                            <p:cond delay="0"/>
                                          </p:stCondLst>
                                        </p:cTn>
                                        <p:tgtEl>
                                          <p:spTgt spid="112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bldLvl="2"/>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0" y="1447800"/>
            <a:ext cx="8991600" cy="5181600"/>
          </a:xfrm>
        </p:spPr>
        <p:txBody>
          <a:bodyPr/>
          <a:lstStyle/>
          <a:p>
            <a:pPr marL="514350" lvl="0" indent="-514350">
              <a:buFont typeface="+mj-lt"/>
              <a:buAutoNum type="arabicPeriod" startAt="5"/>
            </a:pPr>
            <a:r>
              <a:rPr lang="en-US" dirty="0" smtClean="0"/>
              <a:t>It </a:t>
            </a:r>
            <a:r>
              <a:rPr lang="en-US" u="sng" dirty="0" smtClean="0"/>
              <a:t>brings us into a state of most blessed  peace and favor with God</a:t>
            </a:r>
            <a:r>
              <a:rPr lang="en-US" dirty="0" smtClean="0"/>
              <a:t>, </a:t>
            </a:r>
            <a:endParaRPr lang="en-US" sz="2400" dirty="0" smtClean="0"/>
          </a:p>
          <a:p>
            <a:pPr marL="971550" lvl="1" indent="-514350">
              <a:buFont typeface="Wingdings" pitchFamily="2" charset="2"/>
              <a:buChar char="§"/>
            </a:pPr>
            <a:r>
              <a:rPr lang="en-US" u="sng" dirty="0" smtClean="0">
                <a:hlinkClick r:id="rId2"/>
              </a:rPr>
              <a:t>Romans 5:1</a:t>
            </a:r>
            <a:r>
              <a:rPr lang="en-US" dirty="0" smtClean="0"/>
              <a:t> - Therefore being justified by faith, we have peace with God through our Lord Jesus Christ: </a:t>
            </a:r>
            <a:endParaRPr lang="en-US" sz="2000" dirty="0" smtClean="0"/>
          </a:p>
          <a:p>
            <a:pPr marL="514350" lvl="0" indent="-514350">
              <a:buFont typeface="+mj-lt"/>
              <a:buAutoNum type="arabicPeriod" startAt="5"/>
            </a:pPr>
            <a:r>
              <a:rPr lang="en-US" dirty="0" smtClean="0"/>
              <a:t>and secures every other needed blessing. </a:t>
            </a:r>
            <a:endParaRPr lang="en-US" sz="2400" dirty="0" smtClean="0"/>
          </a:p>
          <a:p>
            <a:pPr lvl="1">
              <a:buFont typeface="Wingdings" pitchFamily="2" charset="2"/>
              <a:buChar char="§"/>
            </a:pPr>
            <a:r>
              <a:rPr lang="en-US" u="sng" dirty="0" smtClean="0">
                <a:hlinkClick r:id="rId3"/>
              </a:rPr>
              <a:t>Titus 3:7</a:t>
            </a:r>
            <a:r>
              <a:rPr lang="en-US" dirty="0" smtClean="0"/>
              <a:t> - That being justified by his grace, we should be made heirs according to the hope of eternal life. </a:t>
            </a:r>
            <a:endParaRPr lang="en-US" sz="2000" dirty="0" smtClean="0"/>
          </a:p>
          <a:p>
            <a:endParaRPr lang="en-US" sz="2400" dirty="0"/>
          </a:p>
        </p:txBody>
      </p:sp>
      <p:sp>
        <p:nvSpPr>
          <p:cNvPr id="5" name="Rectangle 4"/>
          <p:cNvSpPr>
            <a:spLocks noGrp="1" noChangeArrowheads="1"/>
          </p:cNvSpPr>
          <p:nvPr>
            <p:ph type="title"/>
          </p:nvPr>
        </p:nvSpPr>
        <p:spPr>
          <a:xfrm>
            <a:off x="152400" y="152400"/>
            <a:ext cx="8839200" cy="1003300"/>
          </a:xfrm>
        </p:spPr>
        <p:txBody>
          <a:bodyPr/>
          <a:lstStyle/>
          <a:p>
            <a:pPr algn="ctr" eaLnBrk="1" hangingPunct="1">
              <a:defRPr/>
            </a:pPr>
            <a:endParaRPr lang="en-US" b="1"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nodePh="1">
                                  <p:stCondLst>
                                    <p:cond delay="0"/>
                                  </p:stCondLst>
                                  <p:endCondLst>
                                    <p:cond evt="begin" delay="0">
                                      <p:tn val="5"/>
                                    </p:cond>
                                  </p:endCondLst>
                                  <p:childTnLst>
                                    <p:set>
                                      <p:cBhvr>
                                        <p:cTn id="6" dur="1" fill="hold">
                                          <p:stCondLst>
                                            <p:cond delay="0"/>
                                          </p:stCondLst>
                                        </p:cTn>
                                        <p:tgtEl>
                                          <p:spTgt spid="5"/>
                                        </p:tgtEl>
                                        <p:attrNameLst>
                                          <p:attrName>style.visibility</p:attrName>
                                        </p:attrNameLst>
                                      </p:cBhvr>
                                      <p:to>
                                        <p:strVal val="visible"/>
                                      </p:to>
                                    </p:set>
                                    <p:animEffect transition="in" filter="fade">
                                      <p:cBhvr>
                                        <p:cTn id="7" dur="600">
                                          <p:stCondLst>
                                            <p:cond delay="0"/>
                                          </p:stCondLst>
                                        </p:cTn>
                                        <p:tgtEl>
                                          <p:spTgt spid="5"/>
                                        </p:tgtEl>
                                      </p:cBhvr>
                                    </p:animEffect>
                                    <p:anim calcmode="lin" valueType="num">
                                      <p:cBhvr>
                                        <p:cTn id="8" dur="600" fill="hold">
                                          <p:stCondLst>
                                            <p:cond delay="0"/>
                                          </p:stCondLst>
                                        </p:cTn>
                                        <p:tgtEl>
                                          <p:spTgt spid="5"/>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5"/>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5"/>
                                        </p:tgtEl>
                                        <p:attrNameLst>
                                          <p:attrName>ppt_w</p:attrName>
                                        </p:attrNameLst>
                                      </p:cBhvr>
                                      <p:tavLst>
                                        <p:tav tm="0">
                                          <p:val>
                                            <p:fltVal val="0"/>
                                          </p:val>
                                        </p:tav>
                                        <p:tav tm="100000">
                                          <p:val>
                                            <p:strVal val="#ppt_w"/>
                                          </p:val>
                                        </p:tav>
                                      </p:tavLst>
                                    </p:anim>
                                  </p:childTnLst>
                                </p:cTn>
                              </p:par>
                              <p:par>
                                <p:cTn id="11" presetID="10" presetClass="entr" presetSubtype="0" fill="hold" grpId="0" nodeType="withEffect">
                                  <p:stCondLst>
                                    <p:cond delay="0"/>
                                  </p:stCondLst>
                                  <p:childTnLst>
                                    <p:set>
                                      <p:cBhvr>
                                        <p:cTn id="12" dur="1" fill="hold">
                                          <p:stCondLst>
                                            <p:cond delay="0"/>
                                          </p:stCondLst>
                                        </p:cTn>
                                        <p:tgtEl>
                                          <p:spTgt spid="11267">
                                            <p:txEl>
                                              <p:pRg st="0" end="0"/>
                                            </p:txEl>
                                          </p:spTgt>
                                        </p:tgtEl>
                                        <p:attrNameLst>
                                          <p:attrName>style.visibility</p:attrName>
                                        </p:attrNameLst>
                                      </p:cBhvr>
                                      <p:to>
                                        <p:strVal val="visible"/>
                                      </p:to>
                                    </p:set>
                                    <p:animEffect transition="in" filter="fade">
                                      <p:cBhvr>
                                        <p:cTn id="13" dur="500">
                                          <p:stCondLst>
                                            <p:cond delay="0"/>
                                          </p:stCondLst>
                                        </p:cTn>
                                        <p:tgtEl>
                                          <p:spTgt spid="1126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1267">
                                            <p:txEl>
                                              <p:pRg st="1" end="1"/>
                                            </p:txEl>
                                          </p:spTgt>
                                        </p:tgtEl>
                                        <p:attrNameLst>
                                          <p:attrName>style.visibility</p:attrName>
                                        </p:attrNameLst>
                                      </p:cBhvr>
                                      <p:to>
                                        <p:strVal val="visible"/>
                                      </p:to>
                                    </p:set>
                                    <p:animEffect transition="in" filter="fade">
                                      <p:cBhvr>
                                        <p:cTn id="18" dur="500">
                                          <p:stCondLst>
                                            <p:cond delay="0"/>
                                          </p:stCondLst>
                                        </p:cTn>
                                        <p:tgtEl>
                                          <p:spTgt spid="1126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1267">
                                            <p:txEl>
                                              <p:pRg st="2" end="2"/>
                                            </p:txEl>
                                          </p:spTgt>
                                        </p:tgtEl>
                                        <p:attrNameLst>
                                          <p:attrName>style.visibility</p:attrName>
                                        </p:attrNameLst>
                                      </p:cBhvr>
                                      <p:to>
                                        <p:strVal val="visible"/>
                                      </p:to>
                                    </p:set>
                                    <p:animEffect transition="in" filter="fade">
                                      <p:cBhvr>
                                        <p:cTn id="23" dur="500">
                                          <p:stCondLst>
                                            <p:cond delay="0"/>
                                          </p:stCondLst>
                                        </p:cTn>
                                        <p:tgtEl>
                                          <p:spTgt spid="1126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1267">
                                            <p:txEl>
                                              <p:pRg st="3" end="3"/>
                                            </p:txEl>
                                          </p:spTgt>
                                        </p:tgtEl>
                                        <p:attrNameLst>
                                          <p:attrName>style.visibility</p:attrName>
                                        </p:attrNameLst>
                                      </p:cBhvr>
                                      <p:to>
                                        <p:strVal val="visible"/>
                                      </p:to>
                                    </p:set>
                                    <p:animEffect transition="in" filter="fade">
                                      <p:cBhvr>
                                        <p:cTn id="28" dur="500">
                                          <p:stCondLst>
                                            <p:cond delay="0"/>
                                          </p:stCondLst>
                                        </p:cTn>
                                        <p:tgtEl>
                                          <p:spTgt spid="112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bldLvl="2"/>
      <p:bldP spid="5" grpId="0"/>
    </p:bld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560</TotalTime>
  <Words>546</Words>
  <Application>Microsoft Office PowerPoint</Application>
  <PresentationFormat>On-screen Show (4:3)</PresentationFormat>
  <Paragraphs>60</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Ocean</vt:lpstr>
      <vt:lpstr>Baptist Doctrine</vt:lpstr>
      <vt:lpstr>Article of Faith</vt:lpstr>
      <vt:lpstr>Article of Faith - Justification</vt:lpstr>
      <vt:lpstr>Slide 4</vt:lpstr>
      <vt:lpstr>Article of Faith</vt:lpstr>
      <vt:lpstr>Slide 6</vt:lpstr>
      <vt:lpstr>Slide 7</vt:lpstr>
      <vt:lpstr>Slide 8</vt:lpstr>
      <vt:lpstr>Slide 9</vt:lpstr>
      <vt:lpstr>Results of Justification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Baptist Doctrine Southwest District Section 2</dc:title>
  <dc:creator>Alvin Hunter</dc:creator>
  <cp:lastModifiedBy>Alvin Hunter</cp:lastModifiedBy>
  <cp:revision>80</cp:revision>
  <dcterms:created xsi:type="dcterms:W3CDTF">2006-07-29T04:57:11Z</dcterms:created>
  <dcterms:modified xsi:type="dcterms:W3CDTF">2013-06-29T06:47:04Z</dcterms:modified>
</cp:coreProperties>
</file>