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sldIdLst>
    <p:sldId id="256" r:id="rId2"/>
    <p:sldId id="257" r:id="rId3"/>
    <p:sldId id="260" r:id="rId4"/>
    <p:sldId id="258" r:id="rId5"/>
    <p:sldId id="265" r:id="rId6"/>
    <p:sldId id="262" r:id="rId7"/>
    <p:sldId id="263" r:id="rId8"/>
    <p:sldId id="266" r:id="rId9"/>
    <p:sldId id="267" r:id="rId10"/>
    <p:sldId id="268" r:id="rId11"/>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Tahoma" pitchFamily="34" charset="0"/>
        <a:ea typeface="+mn-ea"/>
        <a:cs typeface="Arial" charset="0"/>
      </a:defRPr>
    </a:lvl1pPr>
    <a:lvl2pPr marL="457200" algn="l" rtl="0" fontAlgn="base">
      <a:spcBef>
        <a:spcPct val="0"/>
      </a:spcBef>
      <a:spcAft>
        <a:spcPct val="0"/>
      </a:spcAft>
      <a:defRPr kern="1200">
        <a:solidFill>
          <a:schemeClr val="tx1"/>
        </a:solidFill>
        <a:latin typeface="Tahoma" pitchFamily="34" charset="0"/>
        <a:ea typeface="+mn-ea"/>
        <a:cs typeface="Arial" charset="0"/>
      </a:defRPr>
    </a:lvl2pPr>
    <a:lvl3pPr marL="914400" algn="l" rtl="0" fontAlgn="base">
      <a:spcBef>
        <a:spcPct val="0"/>
      </a:spcBef>
      <a:spcAft>
        <a:spcPct val="0"/>
      </a:spcAft>
      <a:defRPr kern="1200">
        <a:solidFill>
          <a:schemeClr val="tx1"/>
        </a:solidFill>
        <a:latin typeface="Tahoma" pitchFamily="34" charset="0"/>
        <a:ea typeface="+mn-ea"/>
        <a:cs typeface="Arial" charset="0"/>
      </a:defRPr>
    </a:lvl3pPr>
    <a:lvl4pPr marL="1371600" algn="l" rtl="0" fontAlgn="base">
      <a:spcBef>
        <a:spcPct val="0"/>
      </a:spcBef>
      <a:spcAft>
        <a:spcPct val="0"/>
      </a:spcAft>
      <a:defRPr kern="1200">
        <a:solidFill>
          <a:schemeClr val="tx1"/>
        </a:solidFill>
        <a:latin typeface="Tahoma" pitchFamily="34" charset="0"/>
        <a:ea typeface="+mn-ea"/>
        <a:cs typeface="Arial" charset="0"/>
      </a:defRPr>
    </a:lvl4pPr>
    <a:lvl5pPr marL="1828800" algn="l" rtl="0" fontAlgn="base">
      <a:spcBef>
        <a:spcPct val="0"/>
      </a:spcBef>
      <a:spcAft>
        <a:spcPct val="0"/>
      </a:spcAft>
      <a:defRPr kern="1200">
        <a:solidFill>
          <a:schemeClr val="tx1"/>
        </a:solidFill>
        <a:latin typeface="Tahoma" pitchFamily="34" charset="0"/>
        <a:ea typeface="+mn-ea"/>
        <a:cs typeface="Arial" charset="0"/>
      </a:defRPr>
    </a:lvl5pPr>
    <a:lvl6pPr marL="2286000" algn="l" defTabSz="914400" rtl="0" eaLnBrk="1" latinLnBrk="0" hangingPunct="1">
      <a:defRPr kern="1200">
        <a:solidFill>
          <a:schemeClr val="tx1"/>
        </a:solidFill>
        <a:latin typeface="Tahoma" pitchFamily="34" charset="0"/>
        <a:ea typeface="+mn-ea"/>
        <a:cs typeface="Arial" charset="0"/>
      </a:defRPr>
    </a:lvl6pPr>
    <a:lvl7pPr marL="2743200" algn="l" defTabSz="914400" rtl="0" eaLnBrk="1" latinLnBrk="0" hangingPunct="1">
      <a:defRPr kern="1200">
        <a:solidFill>
          <a:schemeClr val="tx1"/>
        </a:solidFill>
        <a:latin typeface="Tahoma" pitchFamily="34" charset="0"/>
        <a:ea typeface="+mn-ea"/>
        <a:cs typeface="Arial" charset="0"/>
      </a:defRPr>
    </a:lvl7pPr>
    <a:lvl8pPr marL="3200400" algn="l" defTabSz="914400" rtl="0" eaLnBrk="1" latinLnBrk="0" hangingPunct="1">
      <a:defRPr kern="1200">
        <a:solidFill>
          <a:schemeClr val="tx1"/>
        </a:solidFill>
        <a:latin typeface="Tahoma" pitchFamily="34" charset="0"/>
        <a:ea typeface="+mn-ea"/>
        <a:cs typeface="Arial" charset="0"/>
      </a:defRPr>
    </a:lvl8pPr>
    <a:lvl9pPr marL="3657600" algn="l" defTabSz="914400" rtl="0" eaLnBrk="1" latinLnBrk="0" hangingPunct="1">
      <a:defRPr kern="1200">
        <a:solidFill>
          <a:schemeClr val="tx1"/>
        </a:solidFill>
        <a:latin typeface="Tahoma" pitchFamily="34"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4" d="100"/>
          <a:sy n="74" d="100"/>
        </p:scale>
        <p:origin x="-1038" y="-90"/>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4" name="Freeform 4"/>
          <p:cNvSpPr>
            <a:spLocks/>
          </p:cNvSpPr>
          <p:nvPr/>
        </p:nvSpPr>
        <p:spPr bwMode="auto">
          <a:xfrm>
            <a:off x="285750" y="2803525"/>
            <a:ext cx="1588" cy="3035300"/>
          </a:xfrm>
          <a:custGeom>
            <a:avLst/>
            <a:gdLst>
              <a:gd name="T0" fmla="*/ 0 h 1912"/>
              <a:gd name="T1" fmla="*/ 6 h 1912"/>
              <a:gd name="T2" fmla="*/ 6 h 1912"/>
              <a:gd name="T3" fmla="*/ 60 h 1912"/>
              <a:gd name="T4" fmla="*/ 1912 h 1912"/>
              <a:gd name="T5" fmla="*/ 1912 h 1912"/>
              <a:gd name="T6" fmla="*/ 0 h 1912"/>
              <a:gd name="T7" fmla="*/ 0 h 1912"/>
            </a:gdLst>
            <a:ahLst/>
            <a:cxnLst>
              <a:cxn ang="0">
                <a:pos x="0" y="T0"/>
              </a:cxn>
              <a:cxn ang="0">
                <a:pos x="0" y="T1"/>
              </a:cxn>
              <a:cxn ang="0">
                <a:pos x="0" y="T2"/>
              </a:cxn>
              <a:cxn ang="0">
                <a:pos x="0" y="T3"/>
              </a:cxn>
              <a:cxn ang="0">
                <a:pos x="0" y="T4"/>
              </a:cxn>
              <a:cxn ang="0">
                <a:pos x="0" y="T5"/>
              </a:cxn>
              <a:cxn ang="0">
                <a:pos x="0" y="T6"/>
              </a:cxn>
              <a:cxn ang="0">
                <a:pos x="0" y="T7"/>
              </a:cxn>
            </a:cxnLst>
            <a:rect l="0" t="0" r="r" b="b"/>
            <a:pathLst>
              <a:path h="1912">
                <a:moveTo>
                  <a:pt x="0" y="0"/>
                </a:moveTo>
                <a:lnTo>
                  <a:pt x="0" y="6"/>
                </a:lnTo>
                <a:lnTo>
                  <a:pt x="0" y="6"/>
                </a:lnTo>
                <a:lnTo>
                  <a:pt x="0" y="60"/>
                </a:lnTo>
                <a:lnTo>
                  <a:pt x="0" y="1912"/>
                </a:lnTo>
                <a:lnTo>
                  <a:pt x="0" y="1912"/>
                </a:lnTo>
                <a:lnTo>
                  <a:pt x="0" y="0"/>
                </a:lnTo>
                <a:lnTo>
                  <a:pt x="0" y="0"/>
                </a:lnTo>
                <a:close/>
              </a:path>
            </a:pathLst>
          </a:custGeom>
          <a:solidFill>
            <a:srgbClr val="6BBA27"/>
          </a:solidFill>
          <a:ln w="9525">
            <a:noFill/>
            <a:round/>
            <a:headEnd/>
            <a:tailEnd/>
          </a:ln>
        </p:spPr>
        <p:txBody>
          <a:bodyPr/>
          <a:lstStyle/>
          <a:p>
            <a:pPr>
              <a:defRPr/>
            </a:pPr>
            <a:endParaRPr lang="en-US"/>
          </a:p>
        </p:txBody>
      </p:sp>
      <p:sp>
        <p:nvSpPr>
          <p:cNvPr id="5122" name="Rectangle 2"/>
          <p:cNvSpPr>
            <a:spLocks noGrp="1" noChangeArrowheads="1"/>
          </p:cNvSpPr>
          <p:nvPr>
            <p:ph type="ctrTitle" sz="quarter"/>
          </p:nvPr>
        </p:nvSpPr>
        <p:spPr>
          <a:xfrm>
            <a:off x="685800" y="1997075"/>
            <a:ext cx="7772400" cy="1431925"/>
          </a:xfrm>
        </p:spPr>
        <p:txBody>
          <a:bodyPr anchor="b" anchorCtr="1"/>
          <a:lstStyle>
            <a:lvl1pPr algn="ctr">
              <a:defRPr/>
            </a:lvl1pPr>
          </a:lstStyle>
          <a:p>
            <a:r>
              <a:rPr lang="en-US"/>
              <a:t>Click to edit Master title style</a:t>
            </a:r>
          </a:p>
        </p:txBody>
      </p:sp>
      <p:sp>
        <p:nvSpPr>
          <p:cNvPr id="5123" name="Rectangle 3"/>
          <p:cNvSpPr>
            <a:spLocks noGrp="1" noChangeArrowheads="1"/>
          </p:cNvSpPr>
          <p:nvPr>
            <p:ph type="subTitle" sz="quarter" idx="1"/>
          </p:nvPr>
        </p:nvSpPr>
        <p:spPr>
          <a:xfrm>
            <a:off x="1371600" y="3886200"/>
            <a:ext cx="6400800" cy="1752600"/>
          </a:xfrm>
        </p:spPr>
        <p:txBody>
          <a:bodyPr/>
          <a:lstStyle>
            <a:lvl1pPr marL="0" indent="0" algn="ctr">
              <a:buFontTx/>
              <a:buNone/>
              <a:defRPr/>
            </a:lvl1pPr>
          </a:lstStyle>
          <a:p>
            <a:r>
              <a:rPr lang="en-US"/>
              <a:t>Click to edit Master subtitle style</a:t>
            </a:r>
          </a:p>
        </p:txBody>
      </p:sp>
      <p:sp>
        <p:nvSpPr>
          <p:cNvPr id="5" name="Rectangle 5"/>
          <p:cNvSpPr>
            <a:spLocks noGrp="1" noChangeArrowheads="1"/>
          </p:cNvSpPr>
          <p:nvPr>
            <p:ph type="ftr" sz="quarter" idx="10"/>
          </p:nvPr>
        </p:nvSpPr>
        <p:spPr/>
        <p:txBody>
          <a:bodyPr/>
          <a:lstStyle>
            <a:lvl1pPr>
              <a:defRPr/>
            </a:lvl1pPr>
          </a:lstStyle>
          <a:p>
            <a:pPr>
              <a:defRPr/>
            </a:pPr>
            <a:endParaRPr lang="en-US"/>
          </a:p>
        </p:txBody>
      </p:sp>
      <p:sp>
        <p:nvSpPr>
          <p:cNvPr id="6" name="Rectangle 6"/>
          <p:cNvSpPr>
            <a:spLocks noGrp="1" noChangeArrowheads="1"/>
          </p:cNvSpPr>
          <p:nvPr>
            <p:ph type="sldNum" sz="quarter" idx="11"/>
          </p:nvPr>
        </p:nvSpPr>
        <p:spPr/>
        <p:txBody>
          <a:bodyPr/>
          <a:lstStyle>
            <a:lvl1pPr>
              <a:defRPr/>
            </a:lvl1pPr>
          </a:lstStyle>
          <a:p>
            <a:pPr>
              <a:defRPr/>
            </a:pPr>
            <a:fld id="{C4FD35ED-EE0A-45CA-90A8-00FDF3634AFB}" type="slidenum">
              <a:rPr lang="en-US"/>
              <a:pPr>
                <a:defRPr/>
              </a:pPr>
              <a:t>‹#›</a:t>
            </a:fld>
            <a:endParaRPr lang="en-US"/>
          </a:p>
        </p:txBody>
      </p:sp>
      <p:sp>
        <p:nvSpPr>
          <p:cNvPr id="7" name="Rectangle 7"/>
          <p:cNvSpPr>
            <a:spLocks noGrp="1" noChangeArrowheads="1"/>
          </p:cNvSpPr>
          <p:nvPr>
            <p:ph type="dt" sz="quarter" idx="12"/>
          </p:nvPr>
        </p:nvSpPr>
        <p:spPr/>
        <p:txBody>
          <a:bodyPr/>
          <a:lstStyle>
            <a:lvl1pPr>
              <a:defRPr/>
            </a:lvl1pPr>
          </a:lstStyle>
          <a:p>
            <a:pPr>
              <a:defRPr/>
            </a:pPr>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0057882E-DBDD-4491-8FA1-B714C057620C}"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92100"/>
            <a:ext cx="2057400" cy="57277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92100"/>
            <a:ext cx="6019800" cy="57277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1D2EDD45-5242-4569-BD7E-5D042D084107}"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FA91ADF7-795D-4891-BA98-2432959E3A9C}"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3DBCEB5C-0ECE-42CE-8F4E-9AD9386CEF4D}"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905000"/>
            <a:ext cx="40386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05000"/>
            <a:ext cx="40386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747A309F-A009-41EF-B547-7F0DBA54BFBC}"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6C742F7F-FF4E-405B-834F-124D3818CC52}"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E30D17D7-C6D1-4E9D-B495-398411AE294B}"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CFDC7546-E13D-440D-A2AE-A560806CA1D0}"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B109D334-983F-4B02-A715-AE866CF36DAE}"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117355FD-9C42-4F1A-B519-8DAA4B91C767}"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cstate="print">
            <a:duotone>
              <a:schemeClr val="bg1"/>
              <a:srgbClr val="FFFFFF"/>
            </a:duotone>
          </a:blip>
          <a:srcRect/>
          <a:stretch>
            <a:fillRect/>
          </a:stretch>
        </a:blip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bwMode="auto">
          <a:xfrm>
            <a:off x="457200" y="292100"/>
            <a:ext cx="8229600" cy="13843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4099" name="Rectangle 3"/>
          <p:cNvSpPr>
            <a:spLocks noGrp="1" noChangeArrowheads="1"/>
          </p:cNvSpPr>
          <p:nvPr>
            <p:ph type="body" idx="1"/>
          </p:nvPr>
        </p:nvSpPr>
        <p:spPr bwMode="auto">
          <a:xfrm>
            <a:off x="457200" y="1905000"/>
            <a:ext cx="82296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100"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400">
                <a:effectLst>
                  <a:outerShdw blurRad="38100" dist="38100" dir="2700000" algn="tl">
                    <a:srgbClr val="000000"/>
                  </a:outerShdw>
                </a:effectLst>
                <a:latin typeface="Arial" charset="0"/>
              </a:defRPr>
            </a:lvl1pPr>
          </a:lstStyle>
          <a:p>
            <a:pPr>
              <a:defRPr/>
            </a:pPr>
            <a:endParaRPr lang="en-US"/>
          </a:p>
        </p:txBody>
      </p:sp>
      <p:sp>
        <p:nvSpPr>
          <p:cNvPr id="4101"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a:defRPr sz="1400">
                <a:effectLst>
                  <a:outerShdw blurRad="38100" dist="38100" dir="2700000" algn="tl">
                    <a:srgbClr val="000000"/>
                  </a:outerShdw>
                </a:effectLst>
                <a:latin typeface="Arial" charset="0"/>
              </a:defRPr>
            </a:lvl1pPr>
          </a:lstStyle>
          <a:p>
            <a:pPr>
              <a:defRPr/>
            </a:pPr>
            <a:endParaRPr lang="en-US"/>
          </a:p>
        </p:txBody>
      </p:sp>
      <p:sp>
        <p:nvSpPr>
          <p:cNvPr id="4102"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400">
                <a:effectLst>
                  <a:outerShdw blurRad="38100" dist="38100" dir="2700000" algn="tl">
                    <a:srgbClr val="000000"/>
                  </a:outerShdw>
                </a:effectLst>
                <a:latin typeface="Arial" charset="0"/>
              </a:defRPr>
            </a:lvl1pPr>
          </a:lstStyle>
          <a:p>
            <a:pPr>
              <a:defRPr/>
            </a:pPr>
            <a:fld id="{105391F5-2C08-457B-8FD3-595A2D0DDE19}" type="slidenum">
              <a:rPr lang="en-US"/>
              <a:pPr>
                <a:defRPr/>
              </a:pPr>
              <a:t>‹#›</a:t>
            </a:fld>
            <a:endParaRPr lang="en-US"/>
          </a:p>
        </p:txBody>
      </p:sp>
    </p:spTree>
  </p:cSld>
  <p:clrMap bg1="dk2" tx1="lt1" bg2="dk1" tx2="lt2" accent1="accent1" accent2="accent2" accent3="accent3" accent4="accent4" accent5="accent5" accent6="accent6" hlink="hlink" folHlink="folHlink"/>
  <p:sldLayoutIdLst>
    <p:sldLayoutId id="2147483696"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0" eaLnBrk="0" fontAlgn="base" hangingPunct="0">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l"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pitchFamily="34" charset="0"/>
          <a:cs typeface="Arial" charset="0"/>
        </a:defRPr>
      </a:lvl2pPr>
      <a:lvl3pPr algn="l"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pitchFamily="34" charset="0"/>
          <a:cs typeface="Arial" charset="0"/>
        </a:defRPr>
      </a:lvl3pPr>
      <a:lvl4pPr algn="l"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pitchFamily="34" charset="0"/>
          <a:cs typeface="Arial" charset="0"/>
        </a:defRPr>
      </a:lvl4pPr>
      <a:lvl5pPr algn="l"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pitchFamily="34" charset="0"/>
          <a:cs typeface="Arial" charset="0"/>
        </a:defRPr>
      </a:lvl5pPr>
      <a:lvl6pPr marL="457200" algn="l"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cs typeface="Arial" charset="0"/>
        </a:defRPr>
      </a:lvl6pPr>
      <a:lvl7pPr marL="914400" algn="l"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cs typeface="Arial" charset="0"/>
        </a:defRPr>
      </a:lvl7pPr>
      <a:lvl8pPr marL="1371600" algn="l"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cs typeface="Arial" charset="0"/>
        </a:defRPr>
      </a:lvl8pPr>
      <a:lvl9pPr marL="1828800" algn="l"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cs typeface="Arial" charset="0"/>
        </a:defRPr>
      </a:lvl9pPr>
    </p:titleStyle>
    <p:bodyStyle>
      <a:lvl1pPr marL="342900" indent="-342900" algn="l" rtl="0" eaLnBrk="0" fontAlgn="base" hangingPunct="0">
        <a:spcBef>
          <a:spcPct val="20000"/>
        </a:spcBef>
        <a:spcAft>
          <a:spcPct val="0"/>
        </a:spcAft>
        <a:buClr>
          <a:schemeClr val="hlink"/>
        </a:buClr>
        <a:buSzPct val="120000"/>
        <a:buChar char="•"/>
        <a:defRPr sz="3200">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Font typeface="Tahoma" pitchFamily="34" charset="0"/>
        <a:buChar char="–"/>
        <a:defRPr sz="2800">
          <a:solidFill>
            <a:schemeClr val="tx1"/>
          </a:solidFill>
          <a:effectLst>
            <a:outerShdw blurRad="38100" dist="38100" dir="2700000" algn="tl">
              <a:srgbClr val="000000"/>
            </a:outerShdw>
          </a:effectLst>
          <a:latin typeface="+mn-lt"/>
          <a:cs typeface="+mn-cs"/>
        </a:defRPr>
      </a:lvl2pPr>
      <a:lvl3pPr marL="1143000" indent="-228600" algn="l" rtl="0" eaLnBrk="0" fontAlgn="base" hangingPunct="0">
        <a:spcBef>
          <a:spcPct val="20000"/>
        </a:spcBef>
        <a:spcAft>
          <a:spcPct val="0"/>
        </a:spcAft>
        <a:buClr>
          <a:schemeClr val="hlink"/>
        </a:buClr>
        <a:buSzPct val="120000"/>
        <a:buChar char="•"/>
        <a:defRPr sz="2400">
          <a:solidFill>
            <a:schemeClr val="tx1"/>
          </a:solidFill>
          <a:effectLst>
            <a:outerShdw blurRad="38100" dist="38100" dir="2700000" algn="tl">
              <a:srgbClr val="000000"/>
            </a:outerShdw>
          </a:effectLst>
          <a:latin typeface="+mn-lt"/>
          <a:cs typeface="+mn-cs"/>
        </a:defRPr>
      </a:lvl3pPr>
      <a:lvl4pPr marL="1600200" indent="-228600" algn="l" rtl="0" eaLnBrk="0" fontAlgn="base" hangingPunct="0">
        <a:spcBef>
          <a:spcPct val="20000"/>
        </a:spcBef>
        <a:spcAft>
          <a:spcPct val="0"/>
        </a:spcAft>
        <a:buFont typeface="Tahoma" pitchFamily="34" charset="0"/>
        <a:buChar char="–"/>
        <a:defRPr sz="2000">
          <a:solidFill>
            <a:schemeClr val="tx1"/>
          </a:solidFill>
          <a:effectLst>
            <a:outerShdw blurRad="38100" dist="38100" dir="2700000" algn="tl">
              <a:srgbClr val="000000"/>
            </a:outerShdw>
          </a:effectLst>
          <a:latin typeface="+mn-lt"/>
          <a:cs typeface="+mn-cs"/>
        </a:defRPr>
      </a:lvl4pPr>
      <a:lvl5pPr marL="2057400" indent="-228600" algn="l" rtl="0" eaLnBrk="0" fontAlgn="base" hangingPunct="0">
        <a:spcBef>
          <a:spcPct val="20000"/>
        </a:spcBef>
        <a:spcAft>
          <a:spcPct val="0"/>
        </a:spcAft>
        <a:buClr>
          <a:schemeClr val="hlink"/>
        </a:buClr>
        <a:buSzPct val="80000"/>
        <a:buFont typeface="Wingdings" pitchFamily="2" charset="2"/>
        <a:buChar char="v"/>
        <a:defRPr sz="2000">
          <a:solidFill>
            <a:schemeClr val="tx1"/>
          </a:solidFill>
          <a:effectLst>
            <a:outerShdw blurRad="38100" dist="38100" dir="2700000" algn="tl">
              <a:srgbClr val="000000"/>
            </a:outerShdw>
          </a:effectLst>
          <a:latin typeface="+mn-lt"/>
          <a:cs typeface="+mn-cs"/>
        </a:defRPr>
      </a:lvl5pPr>
      <a:lvl6pPr marL="2514600" indent="-228600" algn="l" rtl="0" fontAlgn="base">
        <a:spcBef>
          <a:spcPct val="20000"/>
        </a:spcBef>
        <a:spcAft>
          <a:spcPct val="0"/>
        </a:spcAft>
        <a:buClr>
          <a:schemeClr val="hlink"/>
        </a:buClr>
        <a:buSzPct val="80000"/>
        <a:buFont typeface="Wingdings" pitchFamily="2" charset="2"/>
        <a:buChar char="v"/>
        <a:defRPr sz="2000">
          <a:solidFill>
            <a:schemeClr val="tx1"/>
          </a:solidFill>
          <a:effectLst>
            <a:outerShdw blurRad="38100" dist="38100" dir="2700000" algn="tl">
              <a:srgbClr val="000000"/>
            </a:outerShdw>
          </a:effectLst>
          <a:latin typeface="+mn-lt"/>
          <a:cs typeface="+mn-cs"/>
        </a:defRPr>
      </a:lvl6pPr>
      <a:lvl7pPr marL="2971800" indent="-228600" algn="l" rtl="0" fontAlgn="base">
        <a:spcBef>
          <a:spcPct val="20000"/>
        </a:spcBef>
        <a:spcAft>
          <a:spcPct val="0"/>
        </a:spcAft>
        <a:buClr>
          <a:schemeClr val="hlink"/>
        </a:buClr>
        <a:buSzPct val="80000"/>
        <a:buFont typeface="Wingdings" pitchFamily="2" charset="2"/>
        <a:buChar char="v"/>
        <a:defRPr sz="2000">
          <a:solidFill>
            <a:schemeClr val="tx1"/>
          </a:solidFill>
          <a:effectLst>
            <a:outerShdw blurRad="38100" dist="38100" dir="2700000" algn="tl">
              <a:srgbClr val="000000"/>
            </a:outerShdw>
          </a:effectLst>
          <a:latin typeface="+mn-lt"/>
          <a:cs typeface="+mn-cs"/>
        </a:defRPr>
      </a:lvl7pPr>
      <a:lvl8pPr marL="3429000" indent="-228600" algn="l" rtl="0" fontAlgn="base">
        <a:spcBef>
          <a:spcPct val="20000"/>
        </a:spcBef>
        <a:spcAft>
          <a:spcPct val="0"/>
        </a:spcAft>
        <a:buClr>
          <a:schemeClr val="hlink"/>
        </a:buClr>
        <a:buSzPct val="80000"/>
        <a:buFont typeface="Wingdings" pitchFamily="2" charset="2"/>
        <a:buChar char="v"/>
        <a:defRPr sz="2000">
          <a:solidFill>
            <a:schemeClr val="tx1"/>
          </a:solidFill>
          <a:effectLst>
            <a:outerShdw blurRad="38100" dist="38100" dir="2700000" algn="tl">
              <a:srgbClr val="000000"/>
            </a:outerShdw>
          </a:effectLst>
          <a:latin typeface="+mn-lt"/>
          <a:cs typeface="+mn-cs"/>
        </a:defRPr>
      </a:lvl8pPr>
      <a:lvl9pPr marL="3886200" indent="-228600" algn="l" rtl="0" fontAlgn="base">
        <a:spcBef>
          <a:spcPct val="20000"/>
        </a:spcBef>
        <a:spcAft>
          <a:spcPct val="0"/>
        </a:spcAft>
        <a:buClr>
          <a:schemeClr val="hlink"/>
        </a:buClr>
        <a:buSzPct val="80000"/>
        <a:buFont typeface="Wingdings" pitchFamily="2" charset="2"/>
        <a:buChar char="v"/>
        <a:defRPr sz="2000">
          <a:solidFill>
            <a:schemeClr val="tx1"/>
          </a:solidFill>
          <a:effectLst>
            <a:outerShdw blurRad="38100" dist="38100" dir="2700000" algn="tl">
              <a:srgbClr val="000000"/>
            </a:outerShdw>
          </a:effectLst>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about:steplinkto4%2056%203:7" TargetMode="External"/><Relationship Id="rId2" Type="http://schemas.openxmlformats.org/officeDocument/2006/relationships/hyperlink" Target="about:steplinkto4%2045%205:1"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about:steplinkto4%2046%206:11" TargetMode="External"/><Relationship Id="rId2" Type="http://schemas.openxmlformats.org/officeDocument/2006/relationships/hyperlink" Target="about:steplinkto4%201%2015:6" TargetMode="External"/><Relationship Id="rId1" Type="http://schemas.openxmlformats.org/officeDocument/2006/relationships/slideLayout" Target="../slideLayouts/slideLayout2.xml"/><Relationship Id="rId4" Type="http://schemas.openxmlformats.org/officeDocument/2006/relationships/hyperlink" Target="about:steplinkto4%2059%202:24-59%202:25" TargetMode="External"/></Relationships>
</file>

<file path=ppt/slides/_rels/slide8.xml.rels><?xml version="1.0" encoding="UTF-8" standalone="yes"?>
<Relationships xmlns="http://schemas.openxmlformats.org/package/2006/relationships"><Relationship Id="rId3" Type="http://schemas.openxmlformats.org/officeDocument/2006/relationships/hyperlink" Target="about:steplinkto4%2045%203:20" TargetMode="External"/><Relationship Id="rId2" Type="http://schemas.openxmlformats.org/officeDocument/2006/relationships/hyperlink" Target="about:steplinkto4%2045%202:13" TargetMode="External"/><Relationship Id="rId1" Type="http://schemas.openxmlformats.org/officeDocument/2006/relationships/slideLayout" Target="../slideLayouts/slideLayout2.xml"/><Relationship Id="rId4" Type="http://schemas.openxmlformats.org/officeDocument/2006/relationships/hyperlink" Target="about:steplinkto4%2045%203:28" TargetMode="External"/></Relationships>
</file>

<file path=ppt/slides/_rels/slide9.xml.rels><?xml version="1.0" encoding="UTF-8" standalone="yes"?>
<Relationships xmlns="http://schemas.openxmlformats.org/package/2006/relationships"><Relationship Id="rId3" Type="http://schemas.openxmlformats.org/officeDocument/2006/relationships/hyperlink" Target="about:steplinkto4%2045%205:9" TargetMode="External"/><Relationship Id="rId2" Type="http://schemas.openxmlformats.org/officeDocument/2006/relationships/hyperlink" Target="about:steplinkto4%2045%205:10" TargetMode="External"/><Relationship Id="rId1" Type="http://schemas.openxmlformats.org/officeDocument/2006/relationships/slideLayout" Target="../slideLayouts/slideLayout2.xml"/><Relationship Id="rId5" Type="http://schemas.openxmlformats.org/officeDocument/2006/relationships/hyperlink" Target="about:steplinkto4%2048%202:16-48%202:17" TargetMode="External"/><Relationship Id="rId4" Type="http://schemas.openxmlformats.org/officeDocument/2006/relationships/hyperlink" Target="about:steplinkto4%2046%206:11" TargetMode="External"/></Relationships>
</file>

<file path=ppt/slides/slide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 name="Rectangle 2"/>
          <p:cNvSpPr>
            <a:spLocks noGrp="1" noChangeArrowheads="1"/>
          </p:cNvSpPr>
          <p:nvPr>
            <p:ph type="ctrTitle"/>
          </p:nvPr>
        </p:nvSpPr>
        <p:spPr>
          <a:xfrm>
            <a:off x="1066800" y="304800"/>
            <a:ext cx="6934200" cy="1066800"/>
          </a:xfrm>
        </p:spPr>
        <p:txBody>
          <a:bodyPr/>
          <a:lstStyle/>
          <a:p>
            <a:pPr eaLnBrk="1" hangingPunct="1">
              <a:defRPr/>
            </a:pPr>
            <a:r>
              <a:rPr lang="en-US" sz="6000" b="1" dirty="0" smtClean="0"/>
              <a:t>Baptist Doctrine</a:t>
            </a:r>
            <a:endParaRPr lang="en-US" sz="6000" b="1" dirty="0"/>
          </a:p>
        </p:txBody>
      </p:sp>
      <p:sp>
        <p:nvSpPr>
          <p:cNvPr id="9" name="Rectangle 3"/>
          <p:cNvSpPr>
            <a:spLocks noGrp="1" noChangeArrowheads="1"/>
          </p:cNvSpPr>
          <p:nvPr>
            <p:ph type="subTitle" idx="1"/>
          </p:nvPr>
        </p:nvSpPr>
        <p:spPr>
          <a:xfrm>
            <a:off x="914400" y="1981200"/>
            <a:ext cx="7696200" cy="4038600"/>
          </a:xfrm>
        </p:spPr>
        <p:txBody>
          <a:bodyPr/>
          <a:lstStyle/>
          <a:p>
            <a:pPr eaLnBrk="1" hangingPunct="1">
              <a:lnSpc>
                <a:spcPct val="80000"/>
              </a:lnSpc>
              <a:defRPr/>
            </a:pPr>
            <a:endParaRPr lang="en-US" sz="2800" b="1" dirty="0"/>
          </a:p>
          <a:p>
            <a:pPr eaLnBrk="1" hangingPunct="1">
              <a:lnSpc>
                <a:spcPct val="80000"/>
              </a:lnSpc>
              <a:defRPr/>
            </a:pPr>
            <a:r>
              <a:rPr lang="en-US" sz="4000" b="1" dirty="0" smtClean="0"/>
              <a:t>- Justification -</a:t>
            </a:r>
            <a:endParaRPr lang="en-US" sz="4000" b="1" dirty="0"/>
          </a:p>
          <a:p>
            <a:pPr eaLnBrk="1" hangingPunct="1">
              <a:lnSpc>
                <a:spcPct val="80000"/>
              </a:lnSpc>
              <a:defRPr/>
            </a:pPr>
            <a:endParaRPr lang="en-US" sz="2800" b="1" dirty="0"/>
          </a:p>
          <a:p>
            <a:pPr eaLnBrk="1" hangingPunct="1">
              <a:lnSpc>
                <a:spcPct val="80000"/>
              </a:lnSpc>
              <a:defRPr/>
            </a:pPr>
            <a:endParaRPr lang="en-US" sz="2800" b="1" dirty="0"/>
          </a:p>
          <a:p>
            <a:pPr eaLnBrk="1" hangingPunct="1">
              <a:lnSpc>
                <a:spcPct val="80000"/>
              </a:lnSpc>
              <a:defRPr/>
            </a:pPr>
            <a:r>
              <a:rPr lang="en-US" sz="2800" b="1" dirty="0"/>
              <a:t>Lonoke </a:t>
            </a:r>
            <a:r>
              <a:rPr lang="en-US" sz="2800" b="1" dirty="0" smtClean="0"/>
              <a:t>Missionary Baptist Church</a:t>
            </a:r>
          </a:p>
          <a:p>
            <a:pPr eaLnBrk="1" hangingPunct="1">
              <a:lnSpc>
                <a:spcPct val="80000"/>
              </a:lnSpc>
              <a:defRPr/>
            </a:pPr>
            <a:r>
              <a:rPr lang="en-US" sz="2000" b="1" dirty="0" smtClean="0"/>
              <a:t>702 South Hazel Street</a:t>
            </a:r>
            <a:endParaRPr lang="en-US" sz="2000" b="1" dirty="0"/>
          </a:p>
          <a:p>
            <a:pPr eaLnBrk="1" hangingPunct="1">
              <a:lnSpc>
                <a:spcPct val="80000"/>
              </a:lnSpc>
              <a:defRPr/>
            </a:pPr>
            <a:r>
              <a:rPr lang="en-US" sz="2000" b="1" dirty="0" smtClean="0"/>
              <a:t>Hope, Arkansas  71801</a:t>
            </a:r>
          </a:p>
          <a:p>
            <a:pPr eaLnBrk="1" hangingPunct="1">
              <a:lnSpc>
                <a:spcPct val="80000"/>
              </a:lnSpc>
              <a:defRPr/>
            </a:pPr>
            <a:endParaRPr lang="en-US" sz="2800" b="1" dirty="0" smtClean="0"/>
          </a:p>
          <a:p>
            <a:pPr eaLnBrk="1" hangingPunct="1">
              <a:lnSpc>
                <a:spcPct val="80000"/>
              </a:lnSpc>
              <a:defRPr/>
            </a:pPr>
            <a:r>
              <a:rPr lang="en-US" sz="2800" b="1" dirty="0" smtClean="0"/>
              <a:t>Rev. Alvin Hunter, </a:t>
            </a:r>
            <a:r>
              <a:rPr lang="en-US" sz="2800" b="1" dirty="0" smtClean="0"/>
              <a:t>Presenter</a:t>
            </a:r>
            <a:endParaRPr lang="en-US" sz="2800" b="1" dirty="0"/>
          </a:p>
          <a:p>
            <a:pPr eaLnBrk="1" hangingPunct="1">
              <a:lnSpc>
                <a:spcPct val="80000"/>
              </a:lnSpc>
              <a:defRPr/>
            </a:pPr>
            <a:endParaRPr lang="en-US" sz="2800" b="1" dirty="0"/>
          </a:p>
        </p:txBody>
      </p:sp>
    </p:spTree>
  </p:cSld>
  <p:clrMapOvr>
    <a:masterClrMapping/>
  </p:clrMapOvr>
  <p:transition>
    <p:wedg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1" presetClass="entr" presetSubtype="0" fill="hold" grpId="0" nodeType="with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768" decel="100000"/>
                                        <p:tgtEl>
                                          <p:spTgt spid="8"/>
                                        </p:tgtEl>
                                      </p:cBhvr>
                                    </p:animEffect>
                                    <p:animScale>
                                      <p:cBhvr>
                                        <p:cTn id="8" dur="768" decel="100000"/>
                                        <p:tgtEl>
                                          <p:spTgt spid="8"/>
                                        </p:tgtEl>
                                      </p:cBhvr>
                                      <p:from x="10000" y="10000"/>
                                      <p:to x="200000" y="450000"/>
                                    </p:animScale>
                                    <p:animScale>
                                      <p:cBhvr>
                                        <p:cTn id="9" dur="1230" accel="100000" fill="hold">
                                          <p:stCondLst>
                                            <p:cond delay="768"/>
                                          </p:stCondLst>
                                        </p:cTn>
                                        <p:tgtEl>
                                          <p:spTgt spid="8"/>
                                        </p:tgtEl>
                                      </p:cBhvr>
                                      <p:from x="200000" y="450000"/>
                                      <p:to x="100000" y="100000"/>
                                    </p:animScale>
                                    <p:set>
                                      <p:cBhvr>
                                        <p:cTn id="10" dur="768" fill="hold"/>
                                        <p:tgtEl>
                                          <p:spTgt spid="8"/>
                                        </p:tgtEl>
                                        <p:attrNameLst>
                                          <p:attrName>ppt_x</p:attrName>
                                        </p:attrNameLst>
                                      </p:cBhvr>
                                      <p:to>
                                        <p:strVal val="(0.5)"/>
                                      </p:to>
                                    </p:set>
                                    <p:anim from="(0.5)" to="(#ppt_x)" calcmode="lin" valueType="num">
                                      <p:cBhvr>
                                        <p:cTn id="11" dur="1230" accel="100000" fill="hold">
                                          <p:stCondLst>
                                            <p:cond delay="768"/>
                                          </p:stCondLst>
                                        </p:cTn>
                                        <p:tgtEl>
                                          <p:spTgt spid="8"/>
                                        </p:tgtEl>
                                        <p:attrNameLst>
                                          <p:attrName>ppt_x</p:attrName>
                                        </p:attrNameLst>
                                      </p:cBhvr>
                                    </p:anim>
                                    <p:set>
                                      <p:cBhvr>
                                        <p:cTn id="12" dur="768" fill="hold"/>
                                        <p:tgtEl>
                                          <p:spTgt spid="8"/>
                                        </p:tgtEl>
                                        <p:attrNameLst>
                                          <p:attrName>ppt_y</p:attrName>
                                        </p:attrNameLst>
                                      </p:cBhvr>
                                      <p:to>
                                        <p:strVal val="(#ppt_y+0.4)"/>
                                      </p:to>
                                    </p:set>
                                    <p:anim from="(#ppt_y+0.4)" to="(#ppt_y)" calcmode="lin" valueType="num">
                                      <p:cBhvr>
                                        <p:cTn id="13" dur="1230" accel="100000" fill="hold">
                                          <p:stCondLst>
                                            <p:cond delay="768"/>
                                          </p:stCondLst>
                                        </p:cTn>
                                        <p:tgtEl>
                                          <p:spTgt spid="8"/>
                                        </p:tgtEl>
                                        <p:attrNameLst>
                                          <p:attrName>ppt_y</p:attrName>
                                        </p:attrNameLst>
                                      </p:cBhvr>
                                    </p:anim>
                                  </p:childTnLst>
                                </p:cTn>
                              </p:par>
                            </p:childTnLst>
                          </p:cTn>
                        </p:par>
                        <p:par>
                          <p:cTn id="14" fill="hold">
                            <p:stCondLst>
                              <p:cond delay="1998"/>
                            </p:stCondLst>
                            <p:childTnLst>
                              <p:par>
                                <p:cTn id="15" presetID="53" presetClass="entr" presetSubtype="0" fill="hold" grpId="0" nodeType="afterEffect">
                                  <p:stCondLst>
                                    <p:cond delay="0"/>
                                  </p:stCondLst>
                                  <p:childTnLst>
                                    <p:set>
                                      <p:cBhvr>
                                        <p:cTn id="16" dur="1" fill="hold">
                                          <p:stCondLst>
                                            <p:cond delay="0"/>
                                          </p:stCondLst>
                                        </p:cTn>
                                        <p:tgtEl>
                                          <p:spTgt spid="9">
                                            <p:txEl>
                                              <p:pRg st="1" end="1"/>
                                            </p:txEl>
                                          </p:spTgt>
                                        </p:tgtEl>
                                        <p:attrNameLst>
                                          <p:attrName>style.visibility</p:attrName>
                                        </p:attrNameLst>
                                      </p:cBhvr>
                                      <p:to>
                                        <p:strVal val="visible"/>
                                      </p:to>
                                    </p:set>
                                    <p:anim calcmode="lin" valueType="num">
                                      <p:cBhvr>
                                        <p:cTn id="17" dur="500" fill="hold"/>
                                        <p:tgtEl>
                                          <p:spTgt spid="9">
                                            <p:txEl>
                                              <p:pRg st="1" end="1"/>
                                            </p:txEl>
                                          </p:spTgt>
                                        </p:tgtEl>
                                        <p:attrNameLst>
                                          <p:attrName>ppt_w</p:attrName>
                                        </p:attrNameLst>
                                      </p:cBhvr>
                                      <p:tavLst>
                                        <p:tav tm="0">
                                          <p:val>
                                            <p:fltVal val="0"/>
                                          </p:val>
                                        </p:tav>
                                        <p:tav tm="100000">
                                          <p:val>
                                            <p:strVal val="#ppt_w"/>
                                          </p:val>
                                        </p:tav>
                                      </p:tavLst>
                                    </p:anim>
                                    <p:anim calcmode="lin" valueType="num">
                                      <p:cBhvr>
                                        <p:cTn id="18" dur="500" fill="hold"/>
                                        <p:tgtEl>
                                          <p:spTgt spid="9">
                                            <p:txEl>
                                              <p:pRg st="1" end="1"/>
                                            </p:txEl>
                                          </p:spTgt>
                                        </p:tgtEl>
                                        <p:attrNameLst>
                                          <p:attrName>ppt_h</p:attrName>
                                        </p:attrNameLst>
                                      </p:cBhvr>
                                      <p:tavLst>
                                        <p:tav tm="0">
                                          <p:val>
                                            <p:fltVal val="0"/>
                                          </p:val>
                                        </p:tav>
                                        <p:tav tm="100000">
                                          <p:val>
                                            <p:strVal val="#ppt_h"/>
                                          </p:val>
                                        </p:tav>
                                      </p:tavLst>
                                    </p:anim>
                                    <p:animEffect transition="in" filter="fade">
                                      <p:cBhvr>
                                        <p:cTn id="19" dur="500"/>
                                        <p:tgtEl>
                                          <p:spTgt spid="9">
                                            <p:txEl>
                                              <p:pRg st="1" end="1"/>
                                            </p:txEl>
                                          </p:spTgt>
                                        </p:tgtEl>
                                      </p:cBhvr>
                                    </p:animEffect>
                                  </p:childTnLst>
                                </p:cTn>
                              </p:par>
                            </p:childTnLst>
                          </p:cTn>
                        </p:par>
                        <p:par>
                          <p:cTn id="20" fill="hold">
                            <p:stCondLst>
                              <p:cond delay="2498"/>
                            </p:stCondLst>
                            <p:childTnLst>
                              <p:par>
                                <p:cTn id="21" presetID="53" presetClass="entr" presetSubtype="0" fill="hold" grpId="0" nodeType="afterEffect">
                                  <p:stCondLst>
                                    <p:cond delay="0"/>
                                  </p:stCondLst>
                                  <p:childTnLst>
                                    <p:set>
                                      <p:cBhvr>
                                        <p:cTn id="22" dur="1" fill="hold">
                                          <p:stCondLst>
                                            <p:cond delay="0"/>
                                          </p:stCondLst>
                                        </p:cTn>
                                        <p:tgtEl>
                                          <p:spTgt spid="9">
                                            <p:txEl>
                                              <p:pRg st="4" end="4"/>
                                            </p:txEl>
                                          </p:spTgt>
                                        </p:tgtEl>
                                        <p:attrNameLst>
                                          <p:attrName>style.visibility</p:attrName>
                                        </p:attrNameLst>
                                      </p:cBhvr>
                                      <p:to>
                                        <p:strVal val="visible"/>
                                      </p:to>
                                    </p:set>
                                    <p:anim calcmode="lin" valueType="num">
                                      <p:cBhvr>
                                        <p:cTn id="23" dur="500" fill="hold"/>
                                        <p:tgtEl>
                                          <p:spTgt spid="9">
                                            <p:txEl>
                                              <p:pRg st="4" end="4"/>
                                            </p:txEl>
                                          </p:spTgt>
                                        </p:tgtEl>
                                        <p:attrNameLst>
                                          <p:attrName>ppt_w</p:attrName>
                                        </p:attrNameLst>
                                      </p:cBhvr>
                                      <p:tavLst>
                                        <p:tav tm="0">
                                          <p:val>
                                            <p:fltVal val="0"/>
                                          </p:val>
                                        </p:tav>
                                        <p:tav tm="100000">
                                          <p:val>
                                            <p:strVal val="#ppt_w"/>
                                          </p:val>
                                        </p:tav>
                                      </p:tavLst>
                                    </p:anim>
                                    <p:anim calcmode="lin" valueType="num">
                                      <p:cBhvr>
                                        <p:cTn id="24" dur="500" fill="hold"/>
                                        <p:tgtEl>
                                          <p:spTgt spid="9">
                                            <p:txEl>
                                              <p:pRg st="4" end="4"/>
                                            </p:txEl>
                                          </p:spTgt>
                                        </p:tgtEl>
                                        <p:attrNameLst>
                                          <p:attrName>ppt_h</p:attrName>
                                        </p:attrNameLst>
                                      </p:cBhvr>
                                      <p:tavLst>
                                        <p:tav tm="0">
                                          <p:val>
                                            <p:fltVal val="0"/>
                                          </p:val>
                                        </p:tav>
                                        <p:tav tm="100000">
                                          <p:val>
                                            <p:strVal val="#ppt_h"/>
                                          </p:val>
                                        </p:tav>
                                      </p:tavLst>
                                    </p:anim>
                                    <p:animEffect transition="in" filter="fade">
                                      <p:cBhvr>
                                        <p:cTn id="25" dur="500"/>
                                        <p:tgtEl>
                                          <p:spTgt spid="9">
                                            <p:txEl>
                                              <p:pRg st="4" end="4"/>
                                            </p:txEl>
                                          </p:spTgt>
                                        </p:tgtEl>
                                      </p:cBhvr>
                                    </p:animEffect>
                                  </p:childTnLst>
                                </p:cTn>
                              </p:par>
                            </p:childTnLst>
                          </p:cTn>
                        </p:par>
                        <p:par>
                          <p:cTn id="26" fill="hold">
                            <p:stCondLst>
                              <p:cond delay="2998"/>
                            </p:stCondLst>
                            <p:childTnLst>
                              <p:par>
                                <p:cTn id="27" presetID="53" presetClass="entr" presetSubtype="0" fill="hold" grpId="0" nodeType="afterEffect">
                                  <p:stCondLst>
                                    <p:cond delay="0"/>
                                  </p:stCondLst>
                                  <p:childTnLst>
                                    <p:set>
                                      <p:cBhvr>
                                        <p:cTn id="28" dur="1" fill="hold">
                                          <p:stCondLst>
                                            <p:cond delay="0"/>
                                          </p:stCondLst>
                                        </p:cTn>
                                        <p:tgtEl>
                                          <p:spTgt spid="9">
                                            <p:txEl>
                                              <p:pRg st="5" end="5"/>
                                            </p:txEl>
                                          </p:spTgt>
                                        </p:tgtEl>
                                        <p:attrNameLst>
                                          <p:attrName>style.visibility</p:attrName>
                                        </p:attrNameLst>
                                      </p:cBhvr>
                                      <p:to>
                                        <p:strVal val="visible"/>
                                      </p:to>
                                    </p:set>
                                    <p:anim calcmode="lin" valueType="num">
                                      <p:cBhvr>
                                        <p:cTn id="29" dur="500" fill="hold"/>
                                        <p:tgtEl>
                                          <p:spTgt spid="9">
                                            <p:txEl>
                                              <p:pRg st="5" end="5"/>
                                            </p:txEl>
                                          </p:spTgt>
                                        </p:tgtEl>
                                        <p:attrNameLst>
                                          <p:attrName>ppt_w</p:attrName>
                                        </p:attrNameLst>
                                      </p:cBhvr>
                                      <p:tavLst>
                                        <p:tav tm="0">
                                          <p:val>
                                            <p:fltVal val="0"/>
                                          </p:val>
                                        </p:tav>
                                        <p:tav tm="100000">
                                          <p:val>
                                            <p:strVal val="#ppt_w"/>
                                          </p:val>
                                        </p:tav>
                                      </p:tavLst>
                                    </p:anim>
                                    <p:anim calcmode="lin" valueType="num">
                                      <p:cBhvr>
                                        <p:cTn id="30" dur="500" fill="hold"/>
                                        <p:tgtEl>
                                          <p:spTgt spid="9">
                                            <p:txEl>
                                              <p:pRg st="5" end="5"/>
                                            </p:txEl>
                                          </p:spTgt>
                                        </p:tgtEl>
                                        <p:attrNameLst>
                                          <p:attrName>ppt_h</p:attrName>
                                        </p:attrNameLst>
                                      </p:cBhvr>
                                      <p:tavLst>
                                        <p:tav tm="0">
                                          <p:val>
                                            <p:fltVal val="0"/>
                                          </p:val>
                                        </p:tav>
                                        <p:tav tm="100000">
                                          <p:val>
                                            <p:strVal val="#ppt_h"/>
                                          </p:val>
                                        </p:tav>
                                      </p:tavLst>
                                    </p:anim>
                                    <p:animEffect transition="in" filter="fade">
                                      <p:cBhvr>
                                        <p:cTn id="31" dur="500"/>
                                        <p:tgtEl>
                                          <p:spTgt spid="9">
                                            <p:txEl>
                                              <p:pRg st="5" end="5"/>
                                            </p:txEl>
                                          </p:spTgt>
                                        </p:tgtEl>
                                      </p:cBhvr>
                                    </p:animEffect>
                                  </p:childTnLst>
                                </p:cTn>
                              </p:par>
                            </p:childTnLst>
                          </p:cTn>
                        </p:par>
                        <p:par>
                          <p:cTn id="32" fill="hold">
                            <p:stCondLst>
                              <p:cond delay="3498"/>
                            </p:stCondLst>
                            <p:childTnLst>
                              <p:par>
                                <p:cTn id="33" presetID="53" presetClass="entr" presetSubtype="0" fill="hold" grpId="0" nodeType="afterEffect">
                                  <p:stCondLst>
                                    <p:cond delay="0"/>
                                  </p:stCondLst>
                                  <p:childTnLst>
                                    <p:set>
                                      <p:cBhvr>
                                        <p:cTn id="34" dur="1" fill="hold">
                                          <p:stCondLst>
                                            <p:cond delay="0"/>
                                          </p:stCondLst>
                                        </p:cTn>
                                        <p:tgtEl>
                                          <p:spTgt spid="9">
                                            <p:txEl>
                                              <p:pRg st="6" end="6"/>
                                            </p:txEl>
                                          </p:spTgt>
                                        </p:tgtEl>
                                        <p:attrNameLst>
                                          <p:attrName>style.visibility</p:attrName>
                                        </p:attrNameLst>
                                      </p:cBhvr>
                                      <p:to>
                                        <p:strVal val="visible"/>
                                      </p:to>
                                    </p:set>
                                    <p:anim calcmode="lin" valueType="num">
                                      <p:cBhvr>
                                        <p:cTn id="35" dur="500" fill="hold"/>
                                        <p:tgtEl>
                                          <p:spTgt spid="9">
                                            <p:txEl>
                                              <p:pRg st="6" end="6"/>
                                            </p:txEl>
                                          </p:spTgt>
                                        </p:tgtEl>
                                        <p:attrNameLst>
                                          <p:attrName>ppt_w</p:attrName>
                                        </p:attrNameLst>
                                      </p:cBhvr>
                                      <p:tavLst>
                                        <p:tav tm="0">
                                          <p:val>
                                            <p:fltVal val="0"/>
                                          </p:val>
                                        </p:tav>
                                        <p:tav tm="100000">
                                          <p:val>
                                            <p:strVal val="#ppt_w"/>
                                          </p:val>
                                        </p:tav>
                                      </p:tavLst>
                                    </p:anim>
                                    <p:anim calcmode="lin" valueType="num">
                                      <p:cBhvr>
                                        <p:cTn id="36" dur="500" fill="hold"/>
                                        <p:tgtEl>
                                          <p:spTgt spid="9">
                                            <p:txEl>
                                              <p:pRg st="6" end="6"/>
                                            </p:txEl>
                                          </p:spTgt>
                                        </p:tgtEl>
                                        <p:attrNameLst>
                                          <p:attrName>ppt_h</p:attrName>
                                        </p:attrNameLst>
                                      </p:cBhvr>
                                      <p:tavLst>
                                        <p:tav tm="0">
                                          <p:val>
                                            <p:fltVal val="0"/>
                                          </p:val>
                                        </p:tav>
                                        <p:tav tm="100000">
                                          <p:val>
                                            <p:strVal val="#ppt_h"/>
                                          </p:val>
                                        </p:tav>
                                      </p:tavLst>
                                    </p:anim>
                                    <p:animEffect transition="in" filter="fade">
                                      <p:cBhvr>
                                        <p:cTn id="37" dur="500"/>
                                        <p:tgtEl>
                                          <p:spTgt spid="9">
                                            <p:txEl>
                                              <p:pRg st="6" end="6"/>
                                            </p:txEl>
                                          </p:spTgt>
                                        </p:tgtEl>
                                      </p:cBhvr>
                                    </p:animEffect>
                                  </p:childTnLst>
                                </p:cTn>
                              </p:par>
                            </p:childTnLst>
                          </p:cTn>
                        </p:par>
                        <p:par>
                          <p:cTn id="38" fill="hold">
                            <p:stCondLst>
                              <p:cond delay="3998"/>
                            </p:stCondLst>
                            <p:childTnLst>
                              <p:par>
                                <p:cTn id="39" presetID="53" presetClass="entr" presetSubtype="0" fill="hold" grpId="0" nodeType="afterEffect">
                                  <p:stCondLst>
                                    <p:cond delay="0"/>
                                  </p:stCondLst>
                                  <p:childTnLst>
                                    <p:set>
                                      <p:cBhvr>
                                        <p:cTn id="40" dur="1" fill="hold">
                                          <p:stCondLst>
                                            <p:cond delay="0"/>
                                          </p:stCondLst>
                                        </p:cTn>
                                        <p:tgtEl>
                                          <p:spTgt spid="9">
                                            <p:txEl>
                                              <p:pRg st="8" end="8"/>
                                            </p:txEl>
                                          </p:spTgt>
                                        </p:tgtEl>
                                        <p:attrNameLst>
                                          <p:attrName>style.visibility</p:attrName>
                                        </p:attrNameLst>
                                      </p:cBhvr>
                                      <p:to>
                                        <p:strVal val="visible"/>
                                      </p:to>
                                    </p:set>
                                    <p:anim calcmode="lin" valueType="num">
                                      <p:cBhvr>
                                        <p:cTn id="41" dur="500" fill="hold"/>
                                        <p:tgtEl>
                                          <p:spTgt spid="9">
                                            <p:txEl>
                                              <p:pRg st="8" end="8"/>
                                            </p:txEl>
                                          </p:spTgt>
                                        </p:tgtEl>
                                        <p:attrNameLst>
                                          <p:attrName>ppt_w</p:attrName>
                                        </p:attrNameLst>
                                      </p:cBhvr>
                                      <p:tavLst>
                                        <p:tav tm="0">
                                          <p:val>
                                            <p:fltVal val="0"/>
                                          </p:val>
                                        </p:tav>
                                        <p:tav tm="100000">
                                          <p:val>
                                            <p:strVal val="#ppt_w"/>
                                          </p:val>
                                        </p:tav>
                                      </p:tavLst>
                                    </p:anim>
                                    <p:anim calcmode="lin" valueType="num">
                                      <p:cBhvr>
                                        <p:cTn id="42" dur="500" fill="hold"/>
                                        <p:tgtEl>
                                          <p:spTgt spid="9">
                                            <p:txEl>
                                              <p:pRg st="8" end="8"/>
                                            </p:txEl>
                                          </p:spTgt>
                                        </p:tgtEl>
                                        <p:attrNameLst>
                                          <p:attrName>ppt_h</p:attrName>
                                        </p:attrNameLst>
                                      </p:cBhvr>
                                      <p:tavLst>
                                        <p:tav tm="0">
                                          <p:val>
                                            <p:fltVal val="0"/>
                                          </p:val>
                                        </p:tav>
                                        <p:tav tm="100000">
                                          <p:val>
                                            <p:strVal val="#ppt_h"/>
                                          </p:val>
                                        </p:tav>
                                      </p:tavLst>
                                    </p:anim>
                                    <p:animEffect transition="in" filter="fade">
                                      <p:cBhvr>
                                        <p:cTn id="43" dur="500"/>
                                        <p:tgtEl>
                                          <p:spTgt spid="9">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9" grpId="0" build="p"/>
    </p:bldLst>
  </p:timing>
</p:sld>
</file>

<file path=ppt/slides/slide1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267" name="Rectangle 3"/>
          <p:cNvSpPr>
            <a:spLocks noGrp="1" noChangeArrowheads="1"/>
          </p:cNvSpPr>
          <p:nvPr>
            <p:ph type="body" idx="1"/>
          </p:nvPr>
        </p:nvSpPr>
        <p:spPr>
          <a:xfrm>
            <a:off x="0" y="1447800"/>
            <a:ext cx="8991600" cy="5181600"/>
          </a:xfrm>
        </p:spPr>
        <p:txBody>
          <a:bodyPr/>
          <a:lstStyle/>
          <a:p>
            <a:pPr marL="514350" lvl="0" indent="-514350">
              <a:buFont typeface="+mj-lt"/>
              <a:buAutoNum type="arabicPeriod" startAt="5"/>
            </a:pPr>
            <a:r>
              <a:rPr lang="en-US" dirty="0" smtClean="0"/>
              <a:t>It </a:t>
            </a:r>
            <a:r>
              <a:rPr lang="en-US" u="sng" dirty="0" smtClean="0"/>
              <a:t>brings us into a state of most blessed  peace and favor with God</a:t>
            </a:r>
            <a:r>
              <a:rPr lang="en-US" dirty="0" smtClean="0"/>
              <a:t>, </a:t>
            </a:r>
            <a:endParaRPr lang="en-US" sz="2400" dirty="0" smtClean="0"/>
          </a:p>
          <a:p>
            <a:pPr marL="971550" lvl="1" indent="-514350">
              <a:buFont typeface="Wingdings" pitchFamily="2" charset="2"/>
              <a:buChar char="§"/>
            </a:pPr>
            <a:r>
              <a:rPr lang="en-US" u="sng" dirty="0" smtClean="0">
                <a:hlinkClick r:id="rId2"/>
              </a:rPr>
              <a:t>Romans 5:1</a:t>
            </a:r>
            <a:r>
              <a:rPr lang="en-US" dirty="0" smtClean="0"/>
              <a:t> - Therefore being justified by faith, we have peace with God through our Lord Jesus Christ: </a:t>
            </a:r>
            <a:endParaRPr lang="en-US" sz="2000" dirty="0" smtClean="0"/>
          </a:p>
          <a:p>
            <a:pPr marL="514350" lvl="0" indent="-514350">
              <a:buFont typeface="+mj-lt"/>
              <a:buAutoNum type="arabicPeriod" startAt="5"/>
            </a:pPr>
            <a:r>
              <a:rPr lang="en-US" dirty="0" smtClean="0"/>
              <a:t>and secures every other needed blessing. </a:t>
            </a:r>
            <a:endParaRPr lang="en-US" sz="2400" dirty="0" smtClean="0"/>
          </a:p>
          <a:p>
            <a:pPr lvl="1">
              <a:buFont typeface="Wingdings" pitchFamily="2" charset="2"/>
              <a:buChar char="§"/>
            </a:pPr>
            <a:r>
              <a:rPr lang="en-US" u="sng" dirty="0" smtClean="0">
                <a:hlinkClick r:id="rId3"/>
              </a:rPr>
              <a:t>Titus 3:7</a:t>
            </a:r>
            <a:r>
              <a:rPr lang="en-US" dirty="0" smtClean="0"/>
              <a:t> - That being justified by his grace, we should be made heirs according to the hope of eternal life. </a:t>
            </a:r>
            <a:endParaRPr lang="en-US" sz="2000" dirty="0" smtClean="0"/>
          </a:p>
          <a:p>
            <a:endParaRPr lang="en-US" sz="2400" dirty="0"/>
          </a:p>
        </p:txBody>
      </p:sp>
      <p:sp>
        <p:nvSpPr>
          <p:cNvPr id="5" name="Rectangle 4"/>
          <p:cNvSpPr>
            <a:spLocks noGrp="1" noChangeArrowheads="1"/>
          </p:cNvSpPr>
          <p:nvPr>
            <p:ph type="title"/>
          </p:nvPr>
        </p:nvSpPr>
        <p:spPr>
          <a:xfrm>
            <a:off x="152400" y="152400"/>
            <a:ext cx="8839200" cy="1003300"/>
          </a:xfrm>
        </p:spPr>
        <p:txBody>
          <a:bodyPr/>
          <a:lstStyle/>
          <a:p>
            <a:pPr algn="ctr" eaLnBrk="1" hangingPunct="1">
              <a:defRPr/>
            </a:pPr>
            <a:endParaRPr lang="en-US" b="1" dirty="0" smtClean="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5" presetClass="entr" presetSubtype="0" fill="hold" grpId="0" nodeType="withEffect" nodePh="1">
                                  <p:stCondLst>
                                    <p:cond delay="0"/>
                                  </p:stCondLst>
                                  <p:endCondLst>
                                    <p:cond evt="begin" delay="0">
                                      <p:tn val="5"/>
                                    </p:cond>
                                  </p:endCondLst>
                                  <p:childTnLst>
                                    <p:set>
                                      <p:cBhvr>
                                        <p:cTn id="6" dur="1" fill="hold">
                                          <p:stCondLst>
                                            <p:cond delay="0"/>
                                          </p:stCondLst>
                                        </p:cTn>
                                        <p:tgtEl>
                                          <p:spTgt spid="5"/>
                                        </p:tgtEl>
                                        <p:attrNameLst>
                                          <p:attrName>style.visibility</p:attrName>
                                        </p:attrNameLst>
                                      </p:cBhvr>
                                      <p:to>
                                        <p:strVal val="visible"/>
                                      </p:to>
                                    </p:set>
                                    <p:animEffect transition="in" filter="fade">
                                      <p:cBhvr>
                                        <p:cTn id="7" dur="600">
                                          <p:stCondLst>
                                            <p:cond delay="0"/>
                                          </p:stCondLst>
                                        </p:cTn>
                                        <p:tgtEl>
                                          <p:spTgt spid="5"/>
                                        </p:tgtEl>
                                      </p:cBhvr>
                                    </p:animEffect>
                                    <p:anim calcmode="lin" valueType="num">
                                      <p:cBhvr>
                                        <p:cTn id="8" dur="600" fill="hold">
                                          <p:stCondLst>
                                            <p:cond delay="0"/>
                                          </p:stCondLst>
                                        </p:cTn>
                                        <p:tgtEl>
                                          <p:spTgt spid="5"/>
                                        </p:tgtEl>
                                        <p:attrNameLst>
                                          <p:attrName>style.rotation</p:attrName>
                                        </p:attrNameLst>
                                      </p:cBhvr>
                                      <p:tavLst>
                                        <p:tav tm="0">
                                          <p:val>
                                            <p:fltVal val="720"/>
                                          </p:val>
                                        </p:tav>
                                        <p:tav tm="100000">
                                          <p:val>
                                            <p:fltVal val="0"/>
                                          </p:val>
                                        </p:tav>
                                      </p:tavLst>
                                    </p:anim>
                                    <p:anim calcmode="lin" valueType="num">
                                      <p:cBhvr>
                                        <p:cTn id="9" dur="600" fill="hold">
                                          <p:stCondLst>
                                            <p:cond delay="0"/>
                                          </p:stCondLst>
                                        </p:cTn>
                                        <p:tgtEl>
                                          <p:spTgt spid="5"/>
                                        </p:tgtEl>
                                        <p:attrNameLst>
                                          <p:attrName>ppt_h</p:attrName>
                                        </p:attrNameLst>
                                      </p:cBhvr>
                                      <p:tavLst>
                                        <p:tav tm="0">
                                          <p:val>
                                            <p:fltVal val="0"/>
                                          </p:val>
                                        </p:tav>
                                        <p:tav tm="100000">
                                          <p:val>
                                            <p:strVal val="#ppt_h"/>
                                          </p:val>
                                        </p:tav>
                                      </p:tavLst>
                                    </p:anim>
                                    <p:anim calcmode="lin" valueType="num">
                                      <p:cBhvr>
                                        <p:cTn id="10" dur="600" fill="hold">
                                          <p:stCondLst>
                                            <p:cond delay="0"/>
                                          </p:stCondLst>
                                        </p:cTn>
                                        <p:tgtEl>
                                          <p:spTgt spid="5"/>
                                        </p:tgtEl>
                                        <p:attrNameLst>
                                          <p:attrName>ppt_w</p:attrName>
                                        </p:attrNameLst>
                                      </p:cBhvr>
                                      <p:tavLst>
                                        <p:tav tm="0">
                                          <p:val>
                                            <p:fltVal val="0"/>
                                          </p:val>
                                        </p:tav>
                                        <p:tav tm="100000">
                                          <p:val>
                                            <p:strVal val="#ppt_w"/>
                                          </p:val>
                                        </p:tav>
                                      </p:tavLst>
                                    </p:anim>
                                  </p:childTnLst>
                                </p:cTn>
                              </p:par>
                              <p:par>
                                <p:cTn id="11" presetID="10" presetClass="entr" presetSubtype="0" fill="hold" grpId="0" nodeType="withEffect">
                                  <p:stCondLst>
                                    <p:cond delay="0"/>
                                  </p:stCondLst>
                                  <p:childTnLst>
                                    <p:set>
                                      <p:cBhvr>
                                        <p:cTn id="12" dur="1" fill="hold">
                                          <p:stCondLst>
                                            <p:cond delay="0"/>
                                          </p:stCondLst>
                                        </p:cTn>
                                        <p:tgtEl>
                                          <p:spTgt spid="11267">
                                            <p:txEl>
                                              <p:pRg st="0" end="0"/>
                                            </p:txEl>
                                          </p:spTgt>
                                        </p:tgtEl>
                                        <p:attrNameLst>
                                          <p:attrName>style.visibility</p:attrName>
                                        </p:attrNameLst>
                                      </p:cBhvr>
                                      <p:to>
                                        <p:strVal val="visible"/>
                                      </p:to>
                                    </p:set>
                                    <p:animEffect transition="in" filter="fade">
                                      <p:cBhvr>
                                        <p:cTn id="13" dur="500">
                                          <p:stCondLst>
                                            <p:cond delay="0"/>
                                          </p:stCondLst>
                                        </p:cTn>
                                        <p:tgtEl>
                                          <p:spTgt spid="11267">
                                            <p:txEl>
                                              <p:pRg st="0" end="0"/>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10" presetClass="entr" presetSubtype="0" fill="hold" grpId="0" nodeType="clickEffect">
                                  <p:stCondLst>
                                    <p:cond delay="0"/>
                                  </p:stCondLst>
                                  <p:childTnLst>
                                    <p:set>
                                      <p:cBhvr>
                                        <p:cTn id="17" dur="1" fill="hold">
                                          <p:stCondLst>
                                            <p:cond delay="0"/>
                                          </p:stCondLst>
                                        </p:cTn>
                                        <p:tgtEl>
                                          <p:spTgt spid="11267">
                                            <p:txEl>
                                              <p:pRg st="1" end="1"/>
                                            </p:txEl>
                                          </p:spTgt>
                                        </p:tgtEl>
                                        <p:attrNameLst>
                                          <p:attrName>style.visibility</p:attrName>
                                        </p:attrNameLst>
                                      </p:cBhvr>
                                      <p:to>
                                        <p:strVal val="visible"/>
                                      </p:to>
                                    </p:set>
                                    <p:animEffect transition="in" filter="fade">
                                      <p:cBhvr>
                                        <p:cTn id="18" dur="500">
                                          <p:stCondLst>
                                            <p:cond delay="0"/>
                                          </p:stCondLst>
                                        </p:cTn>
                                        <p:tgtEl>
                                          <p:spTgt spid="11267">
                                            <p:txEl>
                                              <p:pRg st="1" end="1"/>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grpId="0" nodeType="clickEffect">
                                  <p:stCondLst>
                                    <p:cond delay="0"/>
                                  </p:stCondLst>
                                  <p:childTnLst>
                                    <p:set>
                                      <p:cBhvr>
                                        <p:cTn id="22" dur="1" fill="hold">
                                          <p:stCondLst>
                                            <p:cond delay="0"/>
                                          </p:stCondLst>
                                        </p:cTn>
                                        <p:tgtEl>
                                          <p:spTgt spid="11267">
                                            <p:txEl>
                                              <p:pRg st="2" end="2"/>
                                            </p:txEl>
                                          </p:spTgt>
                                        </p:tgtEl>
                                        <p:attrNameLst>
                                          <p:attrName>style.visibility</p:attrName>
                                        </p:attrNameLst>
                                      </p:cBhvr>
                                      <p:to>
                                        <p:strVal val="visible"/>
                                      </p:to>
                                    </p:set>
                                    <p:animEffect transition="in" filter="fade">
                                      <p:cBhvr>
                                        <p:cTn id="23" dur="500">
                                          <p:stCondLst>
                                            <p:cond delay="0"/>
                                          </p:stCondLst>
                                        </p:cTn>
                                        <p:tgtEl>
                                          <p:spTgt spid="11267">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10" presetClass="entr" presetSubtype="0" fill="hold" grpId="0" nodeType="clickEffect">
                                  <p:stCondLst>
                                    <p:cond delay="0"/>
                                  </p:stCondLst>
                                  <p:childTnLst>
                                    <p:set>
                                      <p:cBhvr>
                                        <p:cTn id="27" dur="1" fill="hold">
                                          <p:stCondLst>
                                            <p:cond delay="0"/>
                                          </p:stCondLst>
                                        </p:cTn>
                                        <p:tgtEl>
                                          <p:spTgt spid="11267">
                                            <p:txEl>
                                              <p:pRg st="3" end="3"/>
                                            </p:txEl>
                                          </p:spTgt>
                                        </p:tgtEl>
                                        <p:attrNameLst>
                                          <p:attrName>style.visibility</p:attrName>
                                        </p:attrNameLst>
                                      </p:cBhvr>
                                      <p:to>
                                        <p:strVal val="visible"/>
                                      </p:to>
                                    </p:set>
                                    <p:animEffect transition="in" filter="fade">
                                      <p:cBhvr>
                                        <p:cTn id="28" dur="500">
                                          <p:stCondLst>
                                            <p:cond delay="0"/>
                                          </p:stCondLst>
                                        </p:cTn>
                                        <p:tgtEl>
                                          <p:spTgt spid="11267">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267" grpId="0" uiExpand="1" build="p" bldLvl="2"/>
      <p:bldP spid="5" grpId="0"/>
    </p:bldLst>
  </p:timing>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a:xfrm>
            <a:off x="457200" y="0"/>
            <a:ext cx="8229600" cy="990600"/>
          </a:xfrm>
        </p:spPr>
        <p:txBody>
          <a:bodyPr/>
          <a:lstStyle/>
          <a:p>
            <a:pPr algn="ctr" eaLnBrk="1" hangingPunct="1">
              <a:defRPr/>
            </a:pPr>
            <a:r>
              <a:rPr lang="en-US" sz="6000" b="1" dirty="0" smtClean="0"/>
              <a:t>Article of Faith</a:t>
            </a:r>
          </a:p>
        </p:txBody>
      </p:sp>
      <p:sp>
        <p:nvSpPr>
          <p:cNvPr id="8196" name="Rectangle 4"/>
          <p:cNvSpPr>
            <a:spLocks noChangeArrowheads="1"/>
          </p:cNvSpPr>
          <p:nvPr/>
        </p:nvSpPr>
        <p:spPr bwMode="auto">
          <a:xfrm>
            <a:off x="457200" y="1447800"/>
            <a:ext cx="8534400" cy="4267200"/>
          </a:xfrm>
          <a:prstGeom prst="rect">
            <a:avLst/>
          </a:prstGeom>
          <a:noFill/>
          <a:ln w="9525">
            <a:noFill/>
            <a:miter lim="800000"/>
            <a:headEnd/>
            <a:tailEnd/>
          </a:ln>
          <a:effectLst/>
        </p:spPr>
        <p:txBody>
          <a:bodyPr anchor="ctr"/>
          <a:lstStyle/>
          <a:p>
            <a:pPr marL="514350" indent="-514350">
              <a:buAutoNum type="romanUcPeriod" startAt="5"/>
            </a:pPr>
            <a:r>
              <a:rPr lang="en-US" sz="2400" b="1" dirty="0" smtClean="0"/>
              <a:t>OF JUSTIFICATION</a:t>
            </a:r>
          </a:p>
          <a:p>
            <a:pPr marL="514350" indent="-514350">
              <a:buAutoNum type="romanUcPeriod" startAt="5"/>
            </a:pPr>
            <a:endParaRPr lang="en-US" sz="2400" dirty="0" smtClean="0"/>
          </a:p>
          <a:p>
            <a:r>
              <a:rPr lang="en-US" sz="2400" dirty="0"/>
              <a:t>     We believe that justification is God's gracious and full acquittal upon principles of righteousness of all sinners who believe in Christ.  This blessing is bestowed, not in consideration of any works of  righteousness which we have done, but through the redemption that is in and through Jesus Christ.  It brings us into a state of most blessed  peace and favor with God, and secures every other needed blessing. </a:t>
            </a:r>
          </a:p>
        </p:txBody>
      </p:sp>
    </p:spTree>
  </p:cSld>
  <p:clrMapOvr>
    <a:masterClrMapping/>
  </p:clrMapOvr>
  <p:transition>
    <p:comb/>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0" presetClass="entr" presetSubtype="0" fill="hold" grpId="0" nodeType="withEffect">
                                  <p:stCondLst>
                                    <p:cond delay="0"/>
                                  </p:stCondLst>
                                  <p:childTnLst>
                                    <p:set>
                                      <p:cBhvr>
                                        <p:cTn id="6" dur="1" fill="hold">
                                          <p:stCondLst>
                                            <p:cond delay="0"/>
                                          </p:stCondLst>
                                        </p:cTn>
                                        <p:tgtEl>
                                          <p:spTgt spid="8194"/>
                                        </p:tgtEl>
                                        <p:attrNameLst>
                                          <p:attrName>style.visibility</p:attrName>
                                        </p:attrNameLst>
                                      </p:cBhvr>
                                      <p:to>
                                        <p:strVal val="visible"/>
                                      </p:to>
                                    </p:set>
                                    <p:animEffect transition="in" filter="fade">
                                      <p:cBhvr>
                                        <p:cTn id="7" dur="800" decel="100000"/>
                                        <p:tgtEl>
                                          <p:spTgt spid="8194"/>
                                        </p:tgtEl>
                                      </p:cBhvr>
                                    </p:animEffect>
                                    <p:anim calcmode="lin" valueType="num">
                                      <p:cBhvr>
                                        <p:cTn id="8" dur="800" decel="100000" fill="hold"/>
                                        <p:tgtEl>
                                          <p:spTgt spid="8194"/>
                                        </p:tgtEl>
                                        <p:attrNameLst>
                                          <p:attrName>style.rotation</p:attrName>
                                        </p:attrNameLst>
                                      </p:cBhvr>
                                      <p:tavLst>
                                        <p:tav tm="0">
                                          <p:val>
                                            <p:fltVal val="-90"/>
                                          </p:val>
                                        </p:tav>
                                        <p:tav tm="100000">
                                          <p:val>
                                            <p:fltVal val="0"/>
                                          </p:val>
                                        </p:tav>
                                      </p:tavLst>
                                    </p:anim>
                                    <p:anim calcmode="lin" valueType="num">
                                      <p:cBhvr>
                                        <p:cTn id="9" dur="800" decel="100000" fill="hold"/>
                                        <p:tgtEl>
                                          <p:spTgt spid="8194"/>
                                        </p:tgtEl>
                                        <p:attrNameLst>
                                          <p:attrName>ppt_x</p:attrName>
                                        </p:attrNameLst>
                                      </p:cBhvr>
                                      <p:tavLst>
                                        <p:tav tm="0">
                                          <p:val>
                                            <p:strVal val="#ppt_x+0.4"/>
                                          </p:val>
                                        </p:tav>
                                        <p:tav tm="100000">
                                          <p:val>
                                            <p:strVal val="#ppt_x-0.05"/>
                                          </p:val>
                                        </p:tav>
                                      </p:tavLst>
                                    </p:anim>
                                    <p:anim calcmode="lin" valueType="num">
                                      <p:cBhvr>
                                        <p:cTn id="10" dur="800" decel="100000" fill="hold"/>
                                        <p:tgtEl>
                                          <p:spTgt spid="8194"/>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8194"/>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8194"/>
                                        </p:tgtEl>
                                        <p:attrNameLst>
                                          <p:attrName>ppt_y</p:attrName>
                                        </p:attrNameLst>
                                      </p:cBhvr>
                                      <p:tavLst>
                                        <p:tav tm="0">
                                          <p:val>
                                            <p:strVal val="#ppt_y+0.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194" grpId="0"/>
    </p:bldLst>
  </p:timing>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267" name="Rectangle 3"/>
          <p:cNvSpPr>
            <a:spLocks noGrp="1" noChangeArrowheads="1"/>
          </p:cNvSpPr>
          <p:nvPr>
            <p:ph type="body" idx="1"/>
          </p:nvPr>
        </p:nvSpPr>
        <p:spPr>
          <a:xfrm>
            <a:off x="228600" y="1752600"/>
            <a:ext cx="8534400" cy="4876800"/>
          </a:xfrm>
        </p:spPr>
        <p:txBody>
          <a:bodyPr/>
          <a:lstStyle/>
          <a:p>
            <a:pPr marL="514350" lvl="0" indent="-514350">
              <a:buFont typeface="+mj-lt"/>
              <a:buAutoNum type="arabicPeriod"/>
            </a:pPr>
            <a:r>
              <a:rPr lang="en-US" dirty="0" smtClean="0"/>
              <a:t>Full acquittal</a:t>
            </a:r>
          </a:p>
          <a:p>
            <a:pPr marL="514350" lvl="0" indent="-514350">
              <a:buFont typeface="+mj-lt"/>
              <a:buAutoNum type="arabicPeriod"/>
            </a:pPr>
            <a:r>
              <a:rPr lang="en-US" dirty="0" smtClean="0"/>
              <a:t>Principles of righteousness</a:t>
            </a:r>
          </a:p>
          <a:p>
            <a:pPr marL="514350" lvl="0" indent="-514350">
              <a:buFont typeface="+mj-lt"/>
              <a:buAutoNum type="arabicPeriod"/>
            </a:pPr>
            <a:r>
              <a:rPr lang="en-US" dirty="0" smtClean="0"/>
              <a:t>How the blessing is bestowed</a:t>
            </a:r>
          </a:p>
          <a:p>
            <a:pPr marL="514350" lvl="0" indent="-514350">
              <a:buFont typeface="+mj-lt"/>
              <a:buAutoNum type="arabicPeriod"/>
            </a:pPr>
            <a:r>
              <a:rPr lang="en-US" dirty="0" smtClean="0"/>
              <a:t>Redemption that is in and through Jesus Christ.  </a:t>
            </a:r>
          </a:p>
          <a:p>
            <a:pPr marL="514350" lvl="0" indent="-514350">
              <a:buFont typeface="+mj-lt"/>
              <a:buAutoNum type="arabicPeriod"/>
            </a:pPr>
            <a:r>
              <a:rPr lang="en-US" dirty="0" smtClean="0"/>
              <a:t>Peace and favor with God</a:t>
            </a:r>
          </a:p>
          <a:p>
            <a:pPr marL="514350" lvl="0" indent="-514350">
              <a:buFont typeface="+mj-lt"/>
              <a:buAutoNum type="arabicPeriod"/>
            </a:pPr>
            <a:r>
              <a:rPr lang="en-US" dirty="0" smtClean="0"/>
              <a:t>Secures every other needed blessing </a:t>
            </a:r>
          </a:p>
          <a:p>
            <a:pPr marL="514350" lvl="0" indent="-514350">
              <a:buFont typeface="+mj-lt"/>
              <a:buAutoNum type="arabicPeriod"/>
            </a:pPr>
            <a:endParaRPr lang="en-US" dirty="0" smtClean="0"/>
          </a:p>
        </p:txBody>
      </p:sp>
      <p:sp>
        <p:nvSpPr>
          <p:cNvPr id="11268" name="Rectangle 4"/>
          <p:cNvSpPr>
            <a:spLocks noGrp="1" noChangeArrowheads="1"/>
          </p:cNvSpPr>
          <p:nvPr>
            <p:ph type="title"/>
          </p:nvPr>
        </p:nvSpPr>
        <p:spPr>
          <a:xfrm>
            <a:off x="152400" y="292100"/>
            <a:ext cx="8839200" cy="1384300"/>
          </a:xfrm>
        </p:spPr>
        <p:txBody>
          <a:bodyPr/>
          <a:lstStyle/>
          <a:p>
            <a:pPr algn="ctr" eaLnBrk="1" hangingPunct="1">
              <a:defRPr/>
            </a:pPr>
            <a:r>
              <a:rPr lang="en-US" b="1" dirty="0" smtClean="0"/>
              <a:t>Article of Faith - Justification</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11268"/>
                                        </p:tgtEl>
                                        <p:attrNameLst>
                                          <p:attrName>style.visibility</p:attrName>
                                        </p:attrNameLst>
                                      </p:cBhvr>
                                      <p:to>
                                        <p:strVal val="visible"/>
                                      </p:to>
                                    </p:set>
                                    <p:animEffect transition="in" filter="fade">
                                      <p:cBhvr>
                                        <p:cTn id="7" dur="1000">
                                          <p:stCondLst>
                                            <p:cond delay="0"/>
                                          </p:stCondLst>
                                        </p:cTn>
                                        <p:tgtEl>
                                          <p:spTgt spid="11268"/>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1267">
                                            <p:txEl>
                                              <p:pRg st="0" end="0"/>
                                            </p:txEl>
                                          </p:spTgt>
                                        </p:tgtEl>
                                        <p:attrNameLst>
                                          <p:attrName>style.visibility</p:attrName>
                                        </p:attrNameLst>
                                      </p:cBhvr>
                                      <p:to>
                                        <p:strVal val="visible"/>
                                      </p:to>
                                    </p:set>
                                    <p:animEffect transition="in" filter="fade">
                                      <p:cBhvr>
                                        <p:cTn id="12" dur="500">
                                          <p:stCondLst>
                                            <p:cond delay="0"/>
                                          </p:stCondLst>
                                        </p:cTn>
                                        <p:tgtEl>
                                          <p:spTgt spid="11267">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1267">
                                            <p:txEl>
                                              <p:pRg st="1" end="1"/>
                                            </p:txEl>
                                          </p:spTgt>
                                        </p:tgtEl>
                                        <p:attrNameLst>
                                          <p:attrName>style.visibility</p:attrName>
                                        </p:attrNameLst>
                                      </p:cBhvr>
                                      <p:to>
                                        <p:strVal val="visible"/>
                                      </p:to>
                                    </p:set>
                                    <p:animEffect transition="in" filter="fade">
                                      <p:cBhvr>
                                        <p:cTn id="17" dur="500">
                                          <p:stCondLst>
                                            <p:cond delay="0"/>
                                          </p:stCondLst>
                                        </p:cTn>
                                        <p:tgtEl>
                                          <p:spTgt spid="11267">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11267">
                                            <p:txEl>
                                              <p:pRg st="2" end="2"/>
                                            </p:txEl>
                                          </p:spTgt>
                                        </p:tgtEl>
                                        <p:attrNameLst>
                                          <p:attrName>style.visibility</p:attrName>
                                        </p:attrNameLst>
                                      </p:cBhvr>
                                      <p:to>
                                        <p:strVal val="visible"/>
                                      </p:to>
                                    </p:set>
                                    <p:animEffect transition="in" filter="fade">
                                      <p:cBhvr>
                                        <p:cTn id="22" dur="500">
                                          <p:stCondLst>
                                            <p:cond delay="0"/>
                                          </p:stCondLst>
                                        </p:cTn>
                                        <p:tgtEl>
                                          <p:spTgt spid="11267">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11267">
                                            <p:txEl>
                                              <p:pRg st="3" end="3"/>
                                            </p:txEl>
                                          </p:spTgt>
                                        </p:tgtEl>
                                        <p:attrNameLst>
                                          <p:attrName>style.visibility</p:attrName>
                                        </p:attrNameLst>
                                      </p:cBhvr>
                                      <p:to>
                                        <p:strVal val="visible"/>
                                      </p:to>
                                    </p:set>
                                    <p:animEffect transition="in" filter="fade">
                                      <p:cBhvr>
                                        <p:cTn id="27" dur="500">
                                          <p:stCondLst>
                                            <p:cond delay="0"/>
                                          </p:stCondLst>
                                        </p:cTn>
                                        <p:tgtEl>
                                          <p:spTgt spid="11267">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11267">
                                            <p:txEl>
                                              <p:pRg st="4" end="4"/>
                                            </p:txEl>
                                          </p:spTgt>
                                        </p:tgtEl>
                                        <p:attrNameLst>
                                          <p:attrName>style.visibility</p:attrName>
                                        </p:attrNameLst>
                                      </p:cBhvr>
                                      <p:to>
                                        <p:strVal val="visible"/>
                                      </p:to>
                                    </p:set>
                                    <p:animEffect transition="in" filter="fade">
                                      <p:cBhvr>
                                        <p:cTn id="32" dur="500">
                                          <p:stCondLst>
                                            <p:cond delay="0"/>
                                          </p:stCondLst>
                                        </p:cTn>
                                        <p:tgtEl>
                                          <p:spTgt spid="11267">
                                            <p:txEl>
                                              <p:pRg st="4" end="4"/>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11267">
                                            <p:txEl>
                                              <p:pRg st="5" end="5"/>
                                            </p:txEl>
                                          </p:spTgt>
                                        </p:tgtEl>
                                        <p:attrNameLst>
                                          <p:attrName>style.visibility</p:attrName>
                                        </p:attrNameLst>
                                      </p:cBhvr>
                                      <p:to>
                                        <p:strVal val="visible"/>
                                      </p:to>
                                    </p:set>
                                    <p:animEffect transition="in" filter="fade">
                                      <p:cBhvr>
                                        <p:cTn id="37" dur="500">
                                          <p:stCondLst>
                                            <p:cond delay="0"/>
                                          </p:stCondLst>
                                        </p:cTn>
                                        <p:tgtEl>
                                          <p:spTgt spid="11267">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267" grpId="0" build="p" bldLvl="2"/>
      <p:bldP spid="11268" grpId="0"/>
    </p:bldLst>
  </p:timing>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220" name="Rectangle 4"/>
          <p:cNvSpPr>
            <a:spLocks noGrp="1" noChangeArrowheads="1"/>
          </p:cNvSpPr>
          <p:nvPr>
            <p:ph type="title"/>
          </p:nvPr>
        </p:nvSpPr>
        <p:spPr>
          <a:xfrm>
            <a:off x="457200" y="0"/>
            <a:ext cx="8229600" cy="1003300"/>
          </a:xfrm>
        </p:spPr>
        <p:txBody>
          <a:bodyPr/>
          <a:lstStyle/>
          <a:p>
            <a:pPr algn="ctr" eaLnBrk="1" hangingPunct="1">
              <a:defRPr/>
            </a:pPr>
            <a:endParaRPr lang="en-US" b="1" dirty="0" smtClean="0"/>
          </a:p>
        </p:txBody>
      </p:sp>
      <p:sp>
        <p:nvSpPr>
          <p:cNvPr id="9221" name="Rectangle 5"/>
          <p:cNvSpPr>
            <a:spLocks noGrp="1" noChangeArrowheads="1"/>
          </p:cNvSpPr>
          <p:nvPr>
            <p:ph type="body" idx="1"/>
          </p:nvPr>
        </p:nvSpPr>
        <p:spPr>
          <a:xfrm>
            <a:off x="0" y="990600"/>
            <a:ext cx="9144000" cy="5867400"/>
          </a:xfrm>
        </p:spPr>
        <p:txBody>
          <a:bodyPr/>
          <a:lstStyle/>
          <a:p>
            <a:r>
              <a:rPr lang="en-US" sz="2400" b="1" dirty="0" smtClean="0"/>
              <a:t>JUSTIFICATION - </a:t>
            </a:r>
            <a:r>
              <a:rPr lang="en-US" sz="2400" dirty="0" smtClean="0"/>
              <a:t>Process by which an individual is brought into an unmerited, right </a:t>
            </a:r>
            <a:r>
              <a:rPr lang="en-US" sz="2400" dirty="0" smtClean="0">
                <a:solidFill>
                  <a:srgbClr val="FF0000"/>
                </a:solidFill>
              </a:rPr>
              <a:t>relationship</a:t>
            </a:r>
            <a:r>
              <a:rPr lang="en-US" sz="2400" dirty="0" smtClean="0"/>
              <a:t> with a person, whether that relationship is established between people or with God.</a:t>
            </a:r>
          </a:p>
          <a:p>
            <a:endParaRPr lang="en-US" sz="2400" dirty="0" smtClean="0"/>
          </a:p>
          <a:p>
            <a:pPr algn="ctr">
              <a:buNone/>
            </a:pPr>
            <a:r>
              <a:rPr lang="en-US" sz="2400" u="sng" dirty="0" smtClean="0"/>
              <a:t>Things to Know</a:t>
            </a:r>
          </a:p>
          <a:p>
            <a:pPr lvl="1">
              <a:buFont typeface="Wingdings" pitchFamily="2" charset="2"/>
              <a:buChar char="v"/>
            </a:pPr>
            <a:r>
              <a:rPr lang="en-US" sz="2200" dirty="0" smtClean="0"/>
              <a:t>  God does not justify us because we are worthy, but by justifying us makes us worthy. (Thomas Watson)</a:t>
            </a:r>
          </a:p>
          <a:p>
            <a:pPr lvl="1">
              <a:buFont typeface="Wingdings" pitchFamily="2" charset="2"/>
              <a:buChar char="v"/>
            </a:pPr>
            <a:r>
              <a:rPr lang="en-US" sz="2200" dirty="0" smtClean="0"/>
              <a:t>  Justification means "just-as-if-I-never-sinned.“</a:t>
            </a:r>
          </a:p>
          <a:p>
            <a:pPr lvl="1">
              <a:buFont typeface="Wingdings" pitchFamily="2" charset="2"/>
              <a:buChar char="v"/>
            </a:pPr>
            <a:r>
              <a:rPr lang="en-US" sz="2200" dirty="0" smtClean="0"/>
              <a:t>  The doctrine of justification is the foundation that supports all of the other benefits we receive from Christ.  (Erwin W. </a:t>
            </a:r>
            <a:r>
              <a:rPr lang="en-US" sz="2200" dirty="0" err="1" smtClean="0"/>
              <a:t>Lutzer</a:t>
            </a:r>
            <a:r>
              <a:rPr lang="en-US" sz="2200" dirty="0" smtClean="0"/>
              <a:t> )</a:t>
            </a:r>
          </a:p>
          <a:p>
            <a:pPr lvl="1">
              <a:buFont typeface="Wingdings" pitchFamily="2" charset="2"/>
              <a:buChar char="v"/>
            </a:pPr>
            <a:r>
              <a:rPr lang="en-US" sz="2200" dirty="0" smtClean="0"/>
              <a:t>  To say that God justifies the ungodly means quite simply that God in his amazing love treats the sinner as if he was a good man. Again, to put it very simply, God loves us, not for anything that we are, but for what he is.  (William Barclay)</a:t>
            </a:r>
          </a:p>
          <a:p>
            <a:endParaRPr lang="en-US" sz="2200" dirty="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5" presetClass="entr" presetSubtype="0" fill="hold" grpId="0" nodeType="withEffect" nodePh="1">
                                  <p:stCondLst>
                                    <p:cond delay="0"/>
                                  </p:stCondLst>
                                  <p:endCondLst>
                                    <p:cond evt="begin" delay="0">
                                      <p:tn val="5"/>
                                    </p:cond>
                                  </p:endCondLst>
                                  <p:childTnLst>
                                    <p:set>
                                      <p:cBhvr>
                                        <p:cTn id="6" dur="1" fill="hold">
                                          <p:stCondLst>
                                            <p:cond delay="0"/>
                                          </p:stCondLst>
                                        </p:cTn>
                                        <p:tgtEl>
                                          <p:spTgt spid="9220"/>
                                        </p:tgtEl>
                                        <p:attrNameLst>
                                          <p:attrName>style.visibility</p:attrName>
                                        </p:attrNameLst>
                                      </p:cBhvr>
                                      <p:to>
                                        <p:strVal val="visible"/>
                                      </p:to>
                                    </p:set>
                                    <p:animEffect transition="in" filter="fade">
                                      <p:cBhvr>
                                        <p:cTn id="7" dur="600">
                                          <p:stCondLst>
                                            <p:cond delay="0"/>
                                          </p:stCondLst>
                                        </p:cTn>
                                        <p:tgtEl>
                                          <p:spTgt spid="9220"/>
                                        </p:tgtEl>
                                      </p:cBhvr>
                                    </p:animEffect>
                                    <p:anim calcmode="lin" valueType="num">
                                      <p:cBhvr>
                                        <p:cTn id="8" dur="600" fill="hold">
                                          <p:stCondLst>
                                            <p:cond delay="0"/>
                                          </p:stCondLst>
                                        </p:cTn>
                                        <p:tgtEl>
                                          <p:spTgt spid="9220"/>
                                        </p:tgtEl>
                                        <p:attrNameLst>
                                          <p:attrName>style.rotation</p:attrName>
                                        </p:attrNameLst>
                                      </p:cBhvr>
                                      <p:tavLst>
                                        <p:tav tm="0">
                                          <p:val>
                                            <p:fltVal val="720"/>
                                          </p:val>
                                        </p:tav>
                                        <p:tav tm="100000">
                                          <p:val>
                                            <p:fltVal val="0"/>
                                          </p:val>
                                        </p:tav>
                                      </p:tavLst>
                                    </p:anim>
                                    <p:anim calcmode="lin" valueType="num">
                                      <p:cBhvr>
                                        <p:cTn id="9" dur="600" fill="hold">
                                          <p:stCondLst>
                                            <p:cond delay="0"/>
                                          </p:stCondLst>
                                        </p:cTn>
                                        <p:tgtEl>
                                          <p:spTgt spid="9220"/>
                                        </p:tgtEl>
                                        <p:attrNameLst>
                                          <p:attrName>ppt_h</p:attrName>
                                        </p:attrNameLst>
                                      </p:cBhvr>
                                      <p:tavLst>
                                        <p:tav tm="0">
                                          <p:val>
                                            <p:fltVal val="0"/>
                                          </p:val>
                                        </p:tav>
                                        <p:tav tm="100000">
                                          <p:val>
                                            <p:strVal val="#ppt_h"/>
                                          </p:val>
                                        </p:tav>
                                      </p:tavLst>
                                    </p:anim>
                                    <p:anim calcmode="lin" valueType="num">
                                      <p:cBhvr>
                                        <p:cTn id="10" dur="600" fill="hold">
                                          <p:stCondLst>
                                            <p:cond delay="0"/>
                                          </p:stCondLst>
                                        </p:cTn>
                                        <p:tgtEl>
                                          <p:spTgt spid="9220"/>
                                        </p:tgtEl>
                                        <p:attrNameLst>
                                          <p:attrName>ppt_w</p:attrName>
                                        </p:attrNameLst>
                                      </p:cBhvr>
                                      <p:tavLst>
                                        <p:tav tm="0">
                                          <p:val>
                                            <p:fltVal val="0"/>
                                          </p:val>
                                        </p:tav>
                                        <p:tav tm="100000">
                                          <p:val>
                                            <p:strVal val="#ppt_w"/>
                                          </p:val>
                                        </p:tav>
                                      </p:tavLst>
                                    </p:anim>
                                  </p:childTnLst>
                                </p:cTn>
                              </p:par>
                              <p:par>
                                <p:cTn id="11" presetID="12" presetClass="entr" presetSubtype="4" fill="hold" grpId="0" nodeType="withEffect">
                                  <p:stCondLst>
                                    <p:cond delay="0"/>
                                  </p:stCondLst>
                                  <p:childTnLst>
                                    <p:set>
                                      <p:cBhvr>
                                        <p:cTn id="12" dur="1" fill="hold">
                                          <p:stCondLst>
                                            <p:cond delay="0"/>
                                          </p:stCondLst>
                                        </p:cTn>
                                        <p:tgtEl>
                                          <p:spTgt spid="9221">
                                            <p:txEl>
                                              <p:pRg st="0" end="0"/>
                                            </p:txEl>
                                          </p:spTgt>
                                        </p:tgtEl>
                                        <p:attrNameLst>
                                          <p:attrName>style.visibility</p:attrName>
                                        </p:attrNameLst>
                                      </p:cBhvr>
                                      <p:to>
                                        <p:strVal val="visible"/>
                                      </p:to>
                                    </p:set>
                                    <p:animEffect transition="in" filter="slide(fromBottom)">
                                      <p:cBhvr>
                                        <p:cTn id="13" dur="500">
                                          <p:stCondLst>
                                            <p:cond delay="0"/>
                                          </p:stCondLst>
                                        </p:cTn>
                                        <p:tgtEl>
                                          <p:spTgt spid="9221">
                                            <p:txEl>
                                              <p:pRg st="0" end="0"/>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12" presetClass="entr" presetSubtype="4" fill="hold" grpId="0" nodeType="clickEffect">
                                  <p:stCondLst>
                                    <p:cond delay="0"/>
                                  </p:stCondLst>
                                  <p:childTnLst>
                                    <p:set>
                                      <p:cBhvr>
                                        <p:cTn id="17" dur="1" fill="hold">
                                          <p:stCondLst>
                                            <p:cond delay="0"/>
                                          </p:stCondLst>
                                        </p:cTn>
                                        <p:tgtEl>
                                          <p:spTgt spid="9221">
                                            <p:txEl>
                                              <p:pRg st="2" end="2"/>
                                            </p:txEl>
                                          </p:spTgt>
                                        </p:tgtEl>
                                        <p:attrNameLst>
                                          <p:attrName>style.visibility</p:attrName>
                                        </p:attrNameLst>
                                      </p:cBhvr>
                                      <p:to>
                                        <p:strVal val="visible"/>
                                      </p:to>
                                    </p:set>
                                    <p:animEffect transition="in" filter="slide(fromBottom)">
                                      <p:cBhvr>
                                        <p:cTn id="18" dur="500">
                                          <p:stCondLst>
                                            <p:cond delay="0"/>
                                          </p:stCondLst>
                                        </p:cTn>
                                        <p:tgtEl>
                                          <p:spTgt spid="9221">
                                            <p:txEl>
                                              <p:pRg st="2" end="2"/>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12" presetClass="entr" presetSubtype="4" fill="hold" grpId="0" nodeType="clickEffect">
                                  <p:stCondLst>
                                    <p:cond delay="0"/>
                                  </p:stCondLst>
                                  <p:childTnLst>
                                    <p:set>
                                      <p:cBhvr>
                                        <p:cTn id="22" dur="1" fill="hold">
                                          <p:stCondLst>
                                            <p:cond delay="0"/>
                                          </p:stCondLst>
                                        </p:cTn>
                                        <p:tgtEl>
                                          <p:spTgt spid="9221">
                                            <p:txEl>
                                              <p:pRg st="3" end="3"/>
                                            </p:txEl>
                                          </p:spTgt>
                                        </p:tgtEl>
                                        <p:attrNameLst>
                                          <p:attrName>style.visibility</p:attrName>
                                        </p:attrNameLst>
                                      </p:cBhvr>
                                      <p:to>
                                        <p:strVal val="visible"/>
                                      </p:to>
                                    </p:set>
                                    <p:animEffect transition="in" filter="slide(fromBottom)">
                                      <p:cBhvr>
                                        <p:cTn id="23" dur="500">
                                          <p:stCondLst>
                                            <p:cond delay="0"/>
                                          </p:stCondLst>
                                        </p:cTn>
                                        <p:tgtEl>
                                          <p:spTgt spid="9221">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12" presetClass="entr" presetSubtype="4" fill="hold" grpId="0" nodeType="clickEffect">
                                  <p:stCondLst>
                                    <p:cond delay="0"/>
                                  </p:stCondLst>
                                  <p:childTnLst>
                                    <p:set>
                                      <p:cBhvr>
                                        <p:cTn id="27" dur="1" fill="hold">
                                          <p:stCondLst>
                                            <p:cond delay="0"/>
                                          </p:stCondLst>
                                        </p:cTn>
                                        <p:tgtEl>
                                          <p:spTgt spid="9221">
                                            <p:txEl>
                                              <p:pRg st="4" end="4"/>
                                            </p:txEl>
                                          </p:spTgt>
                                        </p:tgtEl>
                                        <p:attrNameLst>
                                          <p:attrName>style.visibility</p:attrName>
                                        </p:attrNameLst>
                                      </p:cBhvr>
                                      <p:to>
                                        <p:strVal val="visible"/>
                                      </p:to>
                                    </p:set>
                                    <p:animEffect transition="in" filter="slide(fromBottom)">
                                      <p:cBhvr>
                                        <p:cTn id="28" dur="500">
                                          <p:stCondLst>
                                            <p:cond delay="0"/>
                                          </p:stCondLst>
                                        </p:cTn>
                                        <p:tgtEl>
                                          <p:spTgt spid="9221">
                                            <p:txEl>
                                              <p:pRg st="4" end="4"/>
                                            </p:txEl>
                                          </p:spTgt>
                                        </p:tgtEl>
                                      </p:cBhvr>
                                    </p:animEffect>
                                  </p:childTnLst>
                                </p:cTn>
                              </p:par>
                            </p:childTnLst>
                          </p:cTn>
                        </p:par>
                      </p:childTnLst>
                    </p:cTn>
                  </p:par>
                  <p:par>
                    <p:cTn id="29" fill="hold">
                      <p:stCondLst>
                        <p:cond delay="indefinite"/>
                      </p:stCondLst>
                      <p:childTnLst>
                        <p:par>
                          <p:cTn id="30" fill="hold">
                            <p:stCondLst>
                              <p:cond delay="0"/>
                            </p:stCondLst>
                            <p:childTnLst>
                              <p:par>
                                <p:cTn id="31" presetID="12" presetClass="entr" presetSubtype="4" fill="hold" grpId="0" nodeType="clickEffect">
                                  <p:stCondLst>
                                    <p:cond delay="0"/>
                                  </p:stCondLst>
                                  <p:childTnLst>
                                    <p:set>
                                      <p:cBhvr>
                                        <p:cTn id="32" dur="1" fill="hold">
                                          <p:stCondLst>
                                            <p:cond delay="0"/>
                                          </p:stCondLst>
                                        </p:cTn>
                                        <p:tgtEl>
                                          <p:spTgt spid="9221">
                                            <p:txEl>
                                              <p:pRg st="5" end="5"/>
                                            </p:txEl>
                                          </p:spTgt>
                                        </p:tgtEl>
                                        <p:attrNameLst>
                                          <p:attrName>style.visibility</p:attrName>
                                        </p:attrNameLst>
                                      </p:cBhvr>
                                      <p:to>
                                        <p:strVal val="visible"/>
                                      </p:to>
                                    </p:set>
                                    <p:animEffect transition="in" filter="slide(fromBottom)">
                                      <p:cBhvr>
                                        <p:cTn id="33" dur="500">
                                          <p:stCondLst>
                                            <p:cond delay="0"/>
                                          </p:stCondLst>
                                        </p:cTn>
                                        <p:tgtEl>
                                          <p:spTgt spid="9221">
                                            <p:txEl>
                                              <p:pRg st="5" end="5"/>
                                            </p:txEl>
                                          </p:spTgt>
                                        </p:tgtEl>
                                      </p:cBhvr>
                                    </p:animEffect>
                                  </p:childTnLst>
                                </p:cTn>
                              </p:par>
                            </p:childTnLst>
                          </p:cTn>
                        </p:par>
                      </p:childTnLst>
                    </p:cTn>
                  </p:par>
                  <p:par>
                    <p:cTn id="34" fill="hold">
                      <p:stCondLst>
                        <p:cond delay="indefinite"/>
                      </p:stCondLst>
                      <p:childTnLst>
                        <p:par>
                          <p:cTn id="35" fill="hold">
                            <p:stCondLst>
                              <p:cond delay="0"/>
                            </p:stCondLst>
                            <p:childTnLst>
                              <p:par>
                                <p:cTn id="36" presetID="12" presetClass="entr" presetSubtype="4" fill="hold" grpId="0" nodeType="clickEffect">
                                  <p:stCondLst>
                                    <p:cond delay="0"/>
                                  </p:stCondLst>
                                  <p:childTnLst>
                                    <p:set>
                                      <p:cBhvr>
                                        <p:cTn id="37" dur="1" fill="hold">
                                          <p:stCondLst>
                                            <p:cond delay="0"/>
                                          </p:stCondLst>
                                        </p:cTn>
                                        <p:tgtEl>
                                          <p:spTgt spid="9221">
                                            <p:txEl>
                                              <p:pRg st="6" end="6"/>
                                            </p:txEl>
                                          </p:spTgt>
                                        </p:tgtEl>
                                        <p:attrNameLst>
                                          <p:attrName>style.visibility</p:attrName>
                                        </p:attrNameLst>
                                      </p:cBhvr>
                                      <p:to>
                                        <p:strVal val="visible"/>
                                      </p:to>
                                    </p:set>
                                    <p:animEffect transition="in" filter="slide(fromBottom)">
                                      <p:cBhvr>
                                        <p:cTn id="38" dur="500">
                                          <p:stCondLst>
                                            <p:cond delay="0"/>
                                          </p:stCondLst>
                                        </p:cTn>
                                        <p:tgtEl>
                                          <p:spTgt spid="9221">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220" grpId="0"/>
      <p:bldP spid="9221" grpId="0" uiExpand="1" build="p" bldLvl="2"/>
    </p:bldLst>
  </p:timing>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220" name="Rectangle 4"/>
          <p:cNvSpPr>
            <a:spLocks noGrp="1" noChangeArrowheads="1"/>
          </p:cNvSpPr>
          <p:nvPr>
            <p:ph type="title"/>
          </p:nvPr>
        </p:nvSpPr>
        <p:spPr>
          <a:xfrm>
            <a:off x="152400" y="152400"/>
            <a:ext cx="8839200" cy="1003300"/>
          </a:xfrm>
        </p:spPr>
        <p:txBody>
          <a:bodyPr/>
          <a:lstStyle/>
          <a:p>
            <a:pPr algn="ctr" eaLnBrk="1" hangingPunct="1">
              <a:defRPr/>
            </a:pPr>
            <a:r>
              <a:rPr lang="en-US" b="1" dirty="0" smtClean="0"/>
              <a:t>Justification</a:t>
            </a:r>
          </a:p>
        </p:txBody>
      </p:sp>
      <p:sp>
        <p:nvSpPr>
          <p:cNvPr id="9221" name="Rectangle 5"/>
          <p:cNvSpPr>
            <a:spLocks noGrp="1" noChangeArrowheads="1"/>
          </p:cNvSpPr>
          <p:nvPr>
            <p:ph type="body" idx="1"/>
          </p:nvPr>
        </p:nvSpPr>
        <p:spPr>
          <a:xfrm>
            <a:off x="152400" y="1524000"/>
            <a:ext cx="8763000" cy="4953000"/>
          </a:xfrm>
        </p:spPr>
        <p:txBody>
          <a:bodyPr/>
          <a:lstStyle/>
          <a:p>
            <a:r>
              <a:rPr lang="en-US" sz="2000" b="1" dirty="0" smtClean="0"/>
              <a:t>Old Testament</a:t>
            </a:r>
            <a:r>
              <a:rPr lang="en-US" sz="2000" dirty="0" smtClean="0"/>
              <a:t> - In its simplest form, the cardinal theme of Scripture could be described as God's relationship with His people. </a:t>
            </a:r>
            <a:r>
              <a:rPr lang="en-US" sz="2000" i="1" u="sng" dirty="0" smtClean="0"/>
              <a:t>Justification is a term which explains how an individual enters into that relationship with God</a:t>
            </a:r>
            <a:r>
              <a:rPr lang="en-US" sz="2000" dirty="0" smtClean="0"/>
              <a:t>, contrasts the life of participants in that relationship with those outside, and </a:t>
            </a:r>
            <a:r>
              <a:rPr lang="en-US" sz="2000" i="1" u="sng" dirty="0" smtClean="0"/>
              <a:t>outlines the obligations of that relationship</a:t>
            </a:r>
            <a:r>
              <a:rPr lang="en-US" sz="2000" dirty="0" smtClean="0"/>
              <a:t>. Justification is the remedy for the chief problem of sin which separates God and sinners.</a:t>
            </a:r>
          </a:p>
          <a:p>
            <a:r>
              <a:rPr lang="en-US" sz="2000" b="1" dirty="0" smtClean="0"/>
              <a:t>New Testament</a:t>
            </a:r>
            <a:r>
              <a:rPr lang="en-US" sz="2000" dirty="0" smtClean="0"/>
              <a:t> - The New Testament's posture, with respect to the idea of justification, is also dependent on the concrete activity of God. The major difference is that, in the New Testament, </a:t>
            </a:r>
            <a:r>
              <a:rPr lang="en-US" sz="2000" i="1" u="sng" dirty="0" smtClean="0"/>
              <a:t>God dealt with the sin of humankind by the highest and most intimate form of revelation, His Son Jesus Christ</a:t>
            </a:r>
            <a:r>
              <a:rPr lang="en-US" sz="2000" dirty="0" smtClean="0"/>
              <a:t>. The earliest Christians believed that they were </a:t>
            </a:r>
            <a:r>
              <a:rPr lang="en-US" sz="2000" i="1" u="sng" dirty="0" smtClean="0"/>
              <a:t>"made right" with God through the death and resurrection of Jesus Christ</a:t>
            </a:r>
            <a:r>
              <a:rPr lang="en-US" sz="2000" dirty="0" smtClean="0"/>
              <a:t>.</a:t>
            </a:r>
          </a:p>
          <a:p>
            <a:endParaRPr lang="en-US" sz="2400" dirty="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5" presetClass="entr" presetSubtype="0" fill="hold" grpId="0" nodeType="withEffect">
                                  <p:stCondLst>
                                    <p:cond delay="0"/>
                                  </p:stCondLst>
                                  <p:childTnLst>
                                    <p:set>
                                      <p:cBhvr>
                                        <p:cTn id="6" dur="1" fill="hold">
                                          <p:stCondLst>
                                            <p:cond delay="0"/>
                                          </p:stCondLst>
                                        </p:cTn>
                                        <p:tgtEl>
                                          <p:spTgt spid="9220"/>
                                        </p:tgtEl>
                                        <p:attrNameLst>
                                          <p:attrName>style.visibility</p:attrName>
                                        </p:attrNameLst>
                                      </p:cBhvr>
                                      <p:to>
                                        <p:strVal val="visible"/>
                                      </p:to>
                                    </p:set>
                                    <p:animEffect transition="in" filter="fade">
                                      <p:cBhvr>
                                        <p:cTn id="7" dur="600">
                                          <p:stCondLst>
                                            <p:cond delay="0"/>
                                          </p:stCondLst>
                                        </p:cTn>
                                        <p:tgtEl>
                                          <p:spTgt spid="9220"/>
                                        </p:tgtEl>
                                      </p:cBhvr>
                                    </p:animEffect>
                                    <p:anim calcmode="lin" valueType="num">
                                      <p:cBhvr>
                                        <p:cTn id="8" dur="600" fill="hold">
                                          <p:stCondLst>
                                            <p:cond delay="0"/>
                                          </p:stCondLst>
                                        </p:cTn>
                                        <p:tgtEl>
                                          <p:spTgt spid="9220"/>
                                        </p:tgtEl>
                                        <p:attrNameLst>
                                          <p:attrName>style.rotation</p:attrName>
                                        </p:attrNameLst>
                                      </p:cBhvr>
                                      <p:tavLst>
                                        <p:tav tm="0">
                                          <p:val>
                                            <p:fltVal val="720"/>
                                          </p:val>
                                        </p:tav>
                                        <p:tav tm="100000">
                                          <p:val>
                                            <p:fltVal val="0"/>
                                          </p:val>
                                        </p:tav>
                                      </p:tavLst>
                                    </p:anim>
                                    <p:anim calcmode="lin" valueType="num">
                                      <p:cBhvr>
                                        <p:cTn id="9" dur="600" fill="hold">
                                          <p:stCondLst>
                                            <p:cond delay="0"/>
                                          </p:stCondLst>
                                        </p:cTn>
                                        <p:tgtEl>
                                          <p:spTgt spid="9220"/>
                                        </p:tgtEl>
                                        <p:attrNameLst>
                                          <p:attrName>ppt_h</p:attrName>
                                        </p:attrNameLst>
                                      </p:cBhvr>
                                      <p:tavLst>
                                        <p:tav tm="0">
                                          <p:val>
                                            <p:fltVal val="0"/>
                                          </p:val>
                                        </p:tav>
                                        <p:tav tm="100000">
                                          <p:val>
                                            <p:strVal val="#ppt_h"/>
                                          </p:val>
                                        </p:tav>
                                      </p:tavLst>
                                    </p:anim>
                                    <p:anim calcmode="lin" valueType="num">
                                      <p:cBhvr>
                                        <p:cTn id="10" dur="600" fill="hold">
                                          <p:stCondLst>
                                            <p:cond delay="0"/>
                                          </p:stCondLst>
                                        </p:cTn>
                                        <p:tgtEl>
                                          <p:spTgt spid="9220"/>
                                        </p:tgtEl>
                                        <p:attrNameLst>
                                          <p:attrName>ppt_w</p:attrName>
                                        </p:attrNameLst>
                                      </p:cBhvr>
                                      <p:tavLst>
                                        <p:tav tm="0">
                                          <p:val>
                                            <p:fltVal val="0"/>
                                          </p:val>
                                        </p:tav>
                                        <p:tav tm="100000">
                                          <p:val>
                                            <p:strVal val="#ppt_w"/>
                                          </p:val>
                                        </p:tav>
                                      </p:tavLst>
                                    </p:anim>
                                  </p:childTnLst>
                                </p:cTn>
                              </p:par>
                            </p:childTnLst>
                          </p:cTn>
                        </p:par>
                      </p:childTnLst>
                    </p:cTn>
                  </p:par>
                  <p:par>
                    <p:cTn id="11" fill="hold">
                      <p:stCondLst>
                        <p:cond delay="indefinite"/>
                      </p:stCondLst>
                      <p:childTnLst>
                        <p:par>
                          <p:cTn id="12" fill="hold">
                            <p:stCondLst>
                              <p:cond delay="0"/>
                            </p:stCondLst>
                            <p:childTnLst>
                              <p:par>
                                <p:cTn id="13" presetID="12" presetClass="entr" presetSubtype="4" fill="hold" grpId="0" nodeType="clickEffect">
                                  <p:stCondLst>
                                    <p:cond delay="0"/>
                                  </p:stCondLst>
                                  <p:childTnLst>
                                    <p:set>
                                      <p:cBhvr>
                                        <p:cTn id="14" dur="1" fill="hold">
                                          <p:stCondLst>
                                            <p:cond delay="0"/>
                                          </p:stCondLst>
                                        </p:cTn>
                                        <p:tgtEl>
                                          <p:spTgt spid="9221">
                                            <p:txEl>
                                              <p:pRg st="0" end="0"/>
                                            </p:txEl>
                                          </p:spTgt>
                                        </p:tgtEl>
                                        <p:attrNameLst>
                                          <p:attrName>style.visibility</p:attrName>
                                        </p:attrNameLst>
                                      </p:cBhvr>
                                      <p:to>
                                        <p:strVal val="visible"/>
                                      </p:to>
                                    </p:set>
                                    <p:animEffect transition="in" filter="slide(fromBottom)">
                                      <p:cBhvr>
                                        <p:cTn id="15" dur="500">
                                          <p:stCondLst>
                                            <p:cond delay="0"/>
                                          </p:stCondLst>
                                        </p:cTn>
                                        <p:tgtEl>
                                          <p:spTgt spid="9221">
                                            <p:txEl>
                                              <p:pRg st="0" end="0"/>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12" presetClass="entr" presetSubtype="4" fill="hold" grpId="0" nodeType="clickEffect">
                                  <p:stCondLst>
                                    <p:cond delay="0"/>
                                  </p:stCondLst>
                                  <p:childTnLst>
                                    <p:set>
                                      <p:cBhvr>
                                        <p:cTn id="19" dur="1" fill="hold">
                                          <p:stCondLst>
                                            <p:cond delay="0"/>
                                          </p:stCondLst>
                                        </p:cTn>
                                        <p:tgtEl>
                                          <p:spTgt spid="9221">
                                            <p:txEl>
                                              <p:pRg st="1" end="1"/>
                                            </p:txEl>
                                          </p:spTgt>
                                        </p:tgtEl>
                                        <p:attrNameLst>
                                          <p:attrName>style.visibility</p:attrName>
                                        </p:attrNameLst>
                                      </p:cBhvr>
                                      <p:to>
                                        <p:strVal val="visible"/>
                                      </p:to>
                                    </p:set>
                                    <p:animEffect transition="in" filter="slide(fromBottom)">
                                      <p:cBhvr>
                                        <p:cTn id="20" dur="500">
                                          <p:stCondLst>
                                            <p:cond delay="0"/>
                                          </p:stCondLst>
                                        </p:cTn>
                                        <p:tgtEl>
                                          <p:spTgt spid="9221">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220" grpId="0"/>
      <p:bldP spid="9221" grpId="0" build="p" bldLvl="2"/>
    </p:bldLst>
  </p:timing>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267" name="Rectangle 3"/>
          <p:cNvSpPr>
            <a:spLocks noGrp="1" noChangeArrowheads="1"/>
          </p:cNvSpPr>
          <p:nvPr>
            <p:ph type="body" idx="1"/>
          </p:nvPr>
        </p:nvSpPr>
        <p:spPr>
          <a:xfrm>
            <a:off x="0" y="1143000"/>
            <a:ext cx="9144000" cy="5715000"/>
          </a:xfrm>
        </p:spPr>
        <p:txBody>
          <a:bodyPr/>
          <a:lstStyle/>
          <a:p>
            <a:pPr marL="514350" lvl="0" indent="-514350">
              <a:buFont typeface="+mj-lt"/>
              <a:buAutoNum type="arabicPeriod"/>
            </a:pPr>
            <a:r>
              <a:rPr lang="en-US" dirty="0" smtClean="0"/>
              <a:t>We believe that justification is God's gracious and full </a:t>
            </a:r>
            <a:r>
              <a:rPr lang="en-US" u="sng" dirty="0" smtClean="0"/>
              <a:t>acquittal</a:t>
            </a:r>
            <a:endParaRPr lang="en-US" sz="2000" dirty="0" smtClean="0"/>
          </a:p>
          <a:p>
            <a:pPr lvl="1">
              <a:buNone/>
            </a:pPr>
            <a:endParaRPr lang="en-US" sz="2200" b="1" dirty="0" smtClean="0"/>
          </a:p>
          <a:p>
            <a:pPr lvl="1">
              <a:buNone/>
            </a:pPr>
            <a:r>
              <a:rPr lang="en-US" sz="2200" b="1" dirty="0" err="1" smtClean="0"/>
              <a:t>ac·quit</a:t>
            </a:r>
            <a:r>
              <a:rPr lang="en-US" sz="2200" dirty="0" smtClean="0"/>
              <a:t> </a:t>
            </a:r>
            <a:r>
              <a:rPr lang="en-US" sz="2200" i="1" dirty="0" smtClean="0"/>
              <a:t> </a:t>
            </a:r>
            <a:r>
              <a:rPr lang="en-US" sz="2200" i="1" dirty="0" err="1" smtClean="0"/>
              <a:t>tr.v</a:t>
            </a:r>
            <a:r>
              <a:rPr lang="en-US" sz="2200" i="1" dirty="0" smtClean="0"/>
              <a:t>.</a:t>
            </a:r>
            <a:r>
              <a:rPr lang="en-US" sz="2200" b="1" dirty="0" smtClean="0"/>
              <a:t> </a:t>
            </a:r>
            <a:r>
              <a:rPr lang="en-US" sz="2200" b="1" dirty="0" err="1" smtClean="0"/>
              <a:t>ac·quit·ted</a:t>
            </a:r>
            <a:r>
              <a:rPr lang="en-US" sz="2200" dirty="0" smtClean="0"/>
              <a:t>,</a:t>
            </a:r>
            <a:r>
              <a:rPr lang="en-US" sz="2200" b="1" dirty="0" smtClean="0"/>
              <a:t> </a:t>
            </a:r>
            <a:r>
              <a:rPr lang="en-US" sz="2200" b="1" dirty="0" err="1" smtClean="0"/>
              <a:t>ac·quit·ting</a:t>
            </a:r>
            <a:r>
              <a:rPr lang="en-US" sz="2200" dirty="0" smtClean="0"/>
              <a:t>,</a:t>
            </a:r>
            <a:r>
              <a:rPr lang="en-US" sz="2200" b="1" dirty="0" smtClean="0"/>
              <a:t> </a:t>
            </a:r>
            <a:r>
              <a:rPr lang="en-US" sz="2200" b="1" dirty="0" err="1" smtClean="0"/>
              <a:t>ac·quits</a:t>
            </a:r>
            <a:r>
              <a:rPr lang="en-US" sz="2200" dirty="0" smtClean="0"/>
              <a:t>.</a:t>
            </a:r>
            <a:r>
              <a:rPr lang="en-US" sz="2200" b="1" dirty="0" smtClean="0"/>
              <a:t> 1.</a:t>
            </a:r>
            <a:r>
              <a:rPr lang="en-US" sz="2200" i="1" dirty="0" smtClean="0"/>
              <a:t> Law.</a:t>
            </a:r>
            <a:r>
              <a:rPr lang="en-US" sz="2200" dirty="0" smtClean="0"/>
              <a:t> To free or clear from a charge or accusation. 2. To release or discharge from a duty. 3. To conduct (oneself) in a specified manner. </a:t>
            </a:r>
          </a:p>
          <a:p>
            <a:pPr lvl="2">
              <a:buFont typeface="Wingdings" pitchFamily="2" charset="2"/>
              <a:buChar char="Ø"/>
            </a:pPr>
            <a:r>
              <a:rPr lang="en-US" sz="2200" dirty="0" smtClean="0"/>
              <a:t>Romans 3:24   Being justified freely by his grace through the redemption that is in Christ Jesus: </a:t>
            </a:r>
          </a:p>
          <a:p>
            <a:pPr lvl="2">
              <a:buFont typeface="Wingdings" pitchFamily="2" charset="2"/>
              <a:buChar char="Ø"/>
            </a:pPr>
            <a:r>
              <a:rPr lang="en-US" sz="2200" dirty="0" smtClean="0"/>
              <a:t>Romans 8:30 - Moreover whom he did predestinate, them he also called: and whom he called, them he also justified: and whom he justified, them he also glorified. </a:t>
            </a:r>
          </a:p>
          <a:p>
            <a:pPr lvl="2">
              <a:buFont typeface="Wingdings" pitchFamily="2" charset="2"/>
              <a:buChar char="Ø"/>
            </a:pPr>
            <a:r>
              <a:rPr lang="en-US" sz="2200" dirty="0" smtClean="0"/>
              <a:t>Galatians 5:4 - Christ is become of no effect unto you, whosoever of you are justified by the law; ye are fallen from grace. </a:t>
            </a:r>
          </a:p>
          <a:p>
            <a:pPr eaLnBrk="1" hangingPunct="1">
              <a:buFont typeface="Wingdings" pitchFamily="2" charset="2"/>
              <a:buChar char="Ø"/>
              <a:defRPr/>
            </a:pPr>
            <a:endParaRPr lang="en-US" sz="2200" dirty="0" smtClean="0"/>
          </a:p>
        </p:txBody>
      </p:sp>
      <p:sp>
        <p:nvSpPr>
          <p:cNvPr id="11268" name="Rectangle 4"/>
          <p:cNvSpPr>
            <a:spLocks noGrp="1" noChangeArrowheads="1"/>
          </p:cNvSpPr>
          <p:nvPr>
            <p:ph type="title"/>
          </p:nvPr>
        </p:nvSpPr>
        <p:spPr>
          <a:xfrm>
            <a:off x="457200" y="292100"/>
            <a:ext cx="8229600" cy="698500"/>
          </a:xfrm>
        </p:spPr>
        <p:txBody>
          <a:bodyPr/>
          <a:lstStyle/>
          <a:p>
            <a:pPr algn="ctr" eaLnBrk="1" hangingPunct="1">
              <a:defRPr/>
            </a:pPr>
            <a:r>
              <a:rPr lang="en-US" b="1" dirty="0" smtClean="0"/>
              <a:t>Article of Faith</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11268"/>
                                        </p:tgtEl>
                                        <p:attrNameLst>
                                          <p:attrName>style.visibility</p:attrName>
                                        </p:attrNameLst>
                                      </p:cBhvr>
                                      <p:to>
                                        <p:strVal val="visible"/>
                                      </p:to>
                                    </p:set>
                                    <p:animEffect transition="in" filter="fade">
                                      <p:cBhvr>
                                        <p:cTn id="7" dur="1000">
                                          <p:stCondLst>
                                            <p:cond delay="0"/>
                                          </p:stCondLst>
                                        </p:cTn>
                                        <p:tgtEl>
                                          <p:spTgt spid="11268"/>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1267">
                                            <p:txEl>
                                              <p:pRg st="0" end="0"/>
                                            </p:txEl>
                                          </p:spTgt>
                                        </p:tgtEl>
                                        <p:attrNameLst>
                                          <p:attrName>style.visibility</p:attrName>
                                        </p:attrNameLst>
                                      </p:cBhvr>
                                      <p:to>
                                        <p:strVal val="visible"/>
                                      </p:to>
                                    </p:set>
                                    <p:animEffect transition="in" filter="fade">
                                      <p:cBhvr>
                                        <p:cTn id="12" dur="500">
                                          <p:stCondLst>
                                            <p:cond delay="0"/>
                                          </p:stCondLst>
                                        </p:cTn>
                                        <p:tgtEl>
                                          <p:spTgt spid="11267">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1267">
                                            <p:txEl>
                                              <p:pRg st="2" end="2"/>
                                            </p:txEl>
                                          </p:spTgt>
                                        </p:tgtEl>
                                        <p:attrNameLst>
                                          <p:attrName>style.visibility</p:attrName>
                                        </p:attrNameLst>
                                      </p:cBhvr>
                                      <p:to>
                                        <p:strVal val="visible"/>
                                      </p:to>
                                    </p:set>
                                    <p:animEffect transition="in" filter="fade">
                                      <p:cBhvr>
                                        <p:cTn id="17" dur="500">
                                          <p:stCondLst>
                                            <p:cond delay="0"/>
                                          </p:stCondLst>
                                        </p:cTn>
                                        <p:tgtEl>
                                          <p:spTgt spid="11267">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11267">
                                            <p:txEl>
                                              <p:pRg st="3" end="3"/>
                                            </p:txEl>
                                          </p:spTgt>
                                        </p:tgtEl>
                                        <p:attrNameLst>
                                          <p:attrName>style.visibility</p:attrName>
                                        </p:attrNameLst>
                                      </p:cBhvr>
                                      <p:to>
                                        <p:strVal val="visible"/>
                                      </p:to>
                                    </p:set>
                                    <p:animEffect transition="in" filter="fade">
                                      <p:cBhvr>
                                        <p:cTn id="22" dur="500">
                                          <p:stCondLst>
                                            <p:cond delay="0"/>
                                          </p:stCondLst>
                                        </p:cTn>
                                        <p:tgtEl>
                                          <p:spTgt spid="11267">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11267">
                                            <p:txEl>
                                              <p:pRg st="4" end="4"/>
                                            </p:txEl>
                                          </p:spTgt>
                                        </p:tgtEl>
                                        <p:attrNameLst>
                                          <p:attrName>style.visibility</p:attrName>
                                        </p:attrNameLst>
                                      </p:cBhvr>
                                      <p:to>
                                        <p:strVal val="visible"/>
                                      </p:to>
                                    </p:set>
                                    <p:animEffect transition="in" filter="fade">
                                      <p:cBhvr>
                                        <p:cTn id="27" dur="500">
                                          <p:stCondLst>
                                            <p:cond delay="0"/>
                                          </p:stCondLst>
                                        </p:cTn>
                                        <p:tgtEl>
                                          <p:spTgt spid="11267">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11267">
                                            <p:txEl>
                                              <p:pRg st="5" end="5"/>
                                            </p:txEl>
                                          </p:spTgt>
                                        </p:tgtEl>
                                        <p:attrNameLst>
                                          <p:attrName>style.visibility</p:attrName>
                                        </p:attrNameLst>
                                      </p:cBhvr>
                                      <p:to>
                                        <p:strVal val="visible"/>
                                      </p:to>
                                    </p:set>
                                    <p:animEffect transition="in" filter="fade">
                                      <p:cBhvr>
                                        <p:cTn id="32" dur="500">
                                          <p:stCondLst>
                                            <p:cond delay="0"/>
                                          </p:stCondLst>
                                        </p:cTn>
                                        <p:tgtEl>
                                          <p:spTgt spid="11267">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267" grpId="0" build="p" bldLvl="3"/>
      <p:bldP spid="11268" grpId="0"/>
    </p:bldLst>
  </p:timing>
</p:sld>
</file>

<file path=ppt/slides/slide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267" name="Rectangle 3"/>
          <p:cNvSpPr>
            <a:spLocks noGrp="1" noChangeArrowheads="1"/>
          </p:cNvSpPr>
          <p:nvPr>
            <p:ph type="body" idx="1"/>
          </p:nvPr>
        </p:nvSpPr>
        <p:spPr>
          <a:xfrm>
            <a:off x="0" y="1676400"/>
            <a:ext cx="8991600" cy="5181600"/>
          </a:xfrm>
        </p:spPr>
        <p:txBody>
          <a:bodyPr/>
          <a:lstStyle/>
          <a:p>
            <a:pPr marL="514350" lvl="0" indent="-514350">
              <a:buFont typeface="+mj-lt"/>
              <a:buAutoNum type="arabicPeriod" startAt="2"/>
            </a:pPr>
            <a:r>
              <a:rPr lang="en-US" dirty="0" smtClean="0"/>
              <a:t>upon </a:t>
            </a:r>
            <a:r>
              <a:rPr lang="en-US" u="sng" dirty="0" smtClean="0"/>
              <a:t>principles of righteousness</a:t>
            </a:r>
            <a:r>
              <a:rPr lang="en-US" dirty="0" smtClean="0"/>
              <a:t> of all sinners who believe in Christ.  </a:t>
            </a:r>
            <a:endParaRPr lang="en-US" sz="2400" dirty="0" smtClean="0"/>
          </a:p>
          <a:p>
            <a:pPr marL="971550" lvl="1" indent="-514350">
              <a:buFont typeface="+mj-lt"/>
              <a:buAutoNum type="alphaLcParenR"/>
            </a:pPr>
            <a:r>
              <a:rPr lang="en-US" dirty="0" smtClean="0"/>
              <a:t>The Old Testament teaches that to be righteous is to fulfill the conditions of the covenant relationship.  </a:t>
            </a:r>
            <a:r>
              <a:rPr lang="en-US" u="sng" dirty="0" smtClean="0">
                <a:hlinkClick r:id="rId2"/>
              </a:rPr>
              <a:t>Genesis 15:6</a:t>
            </a:r>
            <a:endParaRPr lang="en-US" sz="1800" dirty="0" smtClean="0"/>
          </a:p>
          <a:p>
            <a:pPr marL="971550" lvl="1" indent="-514350">
              <a:buFont typeface="+mj-lt"/>
              <a:buAutoNum type="alphaLcParenR"/>
            </a:pPr>
            <a:r>
              <a:rPr lang="en-US" u="sng" dirty="0" smtClean="0">
                <a:hlinkClick r:id="rId3"/>
              </a:rPr>
              <a:t>1 </a:t>
            </a:r>
            <a:r>
              <a:rPr lang="en-US" u="sng" dirty="0" err="1" smtClean="0">
                <a:hlinkClick r:id="rId3"/>
              </a:rPr>
              <a:t>Cor</a:t>
            </a:r>
            <a:r>
              <a:rPr lang="en-US" u="sng" dirty="0" smtClean="0">
                <a:hlinkClick r:id="rId3"/>
              </a:rPr>
              <a:t> 6:11</a:t>
            </a:r>
            <a:endParaRPr lang="en-US" sz="2000" dirty="0" smtClean="0"/>
          </a:p>
          <a:p>
            <a:pPr marL="971550" lvl="1" indent="-514350">
              <a:buFont typeface="+mj-lt"/>
              <a:buAutoNum type="alphaLcParenR"/>
            </a:pPr>
            <a:r>
              <a:rPr lang="en-US" u="sng" dirty="0" smtClean="0">
                <a:hlinkClick r:id="rId4"/>
              </a:rPr>
              <a:t>James 2:24-25</a:t>
            </a:r>
            <a:r>
              <a:rPr lang="en-US" dirty="0" smtClean="0"/>
              <a:t> </a:t>
            </a:r>
            <a:endParaRPr lang="en-US" sz="2000" dirty="0" smtClean="0"/>
          </a:p>
          <a:p>
            <a:pPr eaLnBrk="1" hangingPunct="1">
              <a:defRPr/>
            </a:pPr>
            <a:endParaRPr lang="en-US" dirty="0" smtClean="0"/>
          </a:p>
        </p:txBody>
      </p:sp>
      <p:sp>
        <p:nvSpPr>
          <p:cNvPr id="5" name="Rectangle 4"/>
          <p:cNvSpPr>
            <a:spLocks noGrp="1" noChangeArrowheads="1"/>
          </p:cNvSpPr>
          <p:nvPr>
            <p:ph type="title"/>
          </p:nvPr>
        </p:nvSpPr>
        <p:spPr>
          <a:xfrm>
            <a:off x="152400" y="152400"/>
            <a:ext cx="8839200" cy="1003300"/>
          </a:xfrm>
        </p:spPr>
        <p:txBody>
          <a:bodyPr/>
          <a:lstStyle/>
          <a:p>
            <a:pPr algn="ctr" eaLnBrk="1" hangingPunct="1">
              <a:defRPr/>
            </a:pPr>
            <a:endParaRPr lang="en-US" b="1" dirty="0" smtClean="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5" presetClass="entr" presetSubtype="0" fill="hold" grpId="0" nodeType="withEffect" nodePh="1">
                                  <p:stCondLst>
                                    <p:cond delay="0"/>
                                  </p:stCondLst>
                                  <p:endCondLst>
                                    <p:cond evt="begin" delay="0">
                                      <p:tn val="5"/>
                                    </p:cond>
                                  </p:endCondLst>
                                  <p:childTnLst>
                                    <p:set>
                                      <p:cBhvr>
                                        <p:cTn id="6" dur="1" fill="hold">
                                          <p:stCondLst>
                                            <p:cond delay="0"/>
                                          </p:stCondLst>
                                        </p:cTn>
                                        <p:tgtEl>
                                          <p:spTgt spid="5"/>
                                        </p:tgtEl>
                                        <p:attrNameLst>
                                          <p:attrName>style.visibility</p:attrName>
                                        </p:attrNameLst>
                                      </p:cBhvr>
                                      <p:to>
                                        <p:strVal val="visible"/>
                                      </p:to>
                                    </p:set>
                                    <p:animEffect transition="in" filter="fade">
                                      <p:cBhvr>
                                        <p:cTn id="7" dur="600">
                                          <p:stCondLst>
                                            <p:cond delay="0"/>
                                          </p:stCondLst>
                                        </p:cTn>
                                        <p:tgtEl>
                                          <p:spTgt spid="5"/>
                                        </p:tgtEl>
                                      </p:cBhvr>
                                    </p:animEffect>
                                    <p:anim calcmode="lin" valueType="num">
                                      <p:cBhvr>
                                        <p:cTn id="8" dur="600" fill="hold">
                                          <p:stCondLst>
                                            <p:cond delay="0"/>
                                          </p:stCondLst>
                                        </p:cTn>
                                        <p:tgtEl>
                                          <p:spTgt spid="5"/>
                                        </p:tgtEl>
                                        <p:attrNameLst>
                                          <p:attrName>style.rotation</p:attrName>
                                        </p:attrNameLst>
                                      </p:cBhvr>
                                      <p:tavLst>
                                        <p:tav tm="0">
                                          <p:val>
                                            <p:fltVal val="720"/>
                                          </p:val>
                                        </p:tav>
                                        <p:tav tm="100000">
                                          <p:val>
                                            <p:fltVal val="0"/>
                                          </p:val>
                                        </p:tav>
                                      </p:tavLst>
                                    </p:anim>
                                    <p:anim calcmode="lin" valueType="num">
                                      <p:cBhvr>
                                        <p:cTn id="9" dur="600" fill="hold">
                                          <p:stCondLst>
                                            <p:cond delay="0"/>
                                          </p:stCondLst>
                                        </p:cTn>
                                        <p:tgtEl>
                                          <p:spTgt spid="5"/>
                                        </p:tgtEl>
                                        <p:attrNameLst>
                                          <p:attrName>ppt_h</p:attrName>
                                        </p:attrNameLst>
                                      </p:cBhvr>
                                      <p:tavLst>
                                        <p:tav tm="0">
                                          <p:val>
                                            <p:fltVal val="0"/>
                                          </p:val>
                                        </p:tav>
                                        <p:tav tm="100000">
                                          <p:val>
                                            <p:strVal val="#ppt_h"/>
                                          </p:val>
                                        </p:tav>
                                      </p:tavLst>
                                    </p:anim>
                                    <p:anim calcmode="lin" valueType="num">
                                      <p:cBhvr>
                                        <p:cTn id="10" dur="600" fill="hold">
                                          <p:stCondLst>
                                            <p:cond delay="0"/>
                                          </p:stCondLst>
                                        </p:cTn>
                                        <p:tgtEl>
                                          <p:spTgt spid="5"/>
                                        </p:tgtEl>
                                        <p:attrNameLst>
                                          <p:attrName>ppt_w</p:attrName>
                                        </p:attrNameLst>
                                      </p:cBhvr>
                                      <p:tavLst>
                                        <p:tav tm="0">
                                          <p:val>
                                            <p:fltVal val="0"/>
                                          </p:val>
                                        </p:tav>
                                        <p:tav tm="100000">
                                          <p:val>
                                            <p:strVal val="#ppt_w"/>
                                          </p:val>
                                        </p:tav>
                                      </p:tavLst>
                                    </p:anim>
                                  </p:childTnLst>
                                </p:cTn>
                              </p:par>
                              <p:par>
                                <p:cTn id="11" presetID="10" presetClass="entr" presetSubtype="0" fill="hold" grpId="0" nodeType="withEffect">
                                  <p:stCondLst>
                                    <p:cond delay="0"/>
                                  </p:stCondLst>
                                  <p:childTnLst>
                                    <p:set>
                                      <p:cBhvr>
                                        <p:cTn id="12" dur="1" fill="hold">
                                          <p:stCondLst>
                                            <p:cond delay="0"/>
                                          </p:stCondLst>
                                        </p:cTn>
                                        <p:tgtEl>
                                          <p:spTgt spid="11267">
                                            <p:txEl>
                                              <p:pRg st="0" end="0"/>
                                            </p:txEl>
                                          </p:spTgt>
                                        </p:tgtEl>
                                        <p:attrNameLst>
                                          <p:attrName>style.visibility</p:attrName>
                                        </p:attrNameLst>
                                      </p:cBhvr>
                                      <p:to>
                                        <p:strVal val="visible"/>
                                      </p:to>
                                    </p:set>
                                    <p:animEffect transition="in" filter="fade">
                                      <p:cBhvr>
                                        <p:cTn id="13" dur="500">
                                          <p:stCondLst>
                                            <p:cond delay="0"/>
                                          </p:stCondLst>
                                        </p:cTn>
                                        <p:tgtEl>
                                          <p:spTgt spid="11267">
                                            <p:txEl>
                                              <p:pRg st="0" end="0"/>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10" presetClass="entr" presetSubtype="0" fill="hold" grpId="0" nodeType="clickEffect">
                                  <p:stCondLst>
                                    <p:cond delay="0"/>
                                  </p:stCondLst>
                                  <p:childTnLst>
                                    <p:set>
                                      <p:cBhvr>
                                        <p:cTn id="17" dur="1" fill="hold">
                                          <p:stCondLst>
                                            <p:cond delay="0"/>
                                          </p:stCondLst>
                                        </p:cTn>
                                        <p:tgtEl>
                                          <p:spTgt spid="11267">
                                            <p:txEl>
                                              <p:pRg st="1" end="1"/>
                                            </p:txEl>
                                          </p:spTgt>
                                        </p:tgtEl>
                                        <p:attrNameLst>
                                          <p:attrName>style.visibility</p:attrName>
                                        </p:attrNameLst>
                                      </p:cBhvr>
                                      <p:to>
                                        <p:strVal val="visible"/>
                                      </p:to>
                                    </p:set>
                                    <p:animEffect transition="in" filter="fade">
                                      <p:cBhvr>
                                        <p:cTn id="18" dur="500">
                                          <p:stCondLst>
                                            <p:cond delay="0"/>
                                          </p:stCondLst>
                                        </p:cTn>
                                        <p:tgtEl>
                                          <p:spTgt spid="11267">
                                            <p:txEl>
                                              <p:pRg st="1" end="1"/>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grpId="0" nodeType="clickEffect">
                                  <p:stCondLst>
                                    <p:cond delay="0"/>
                                  </p:stCondLst>
                                  <p:childTnLst>
                                    <p:set>
                                      <p:cBhvr>
                                        <p:cTn id="22" dur="1" fill="hold">
                                          <p:stCondLst>
                                            <p:cond delay="0"/>
                                          </p:stCondLst>
                                        </p:cTn>
                                        <p:tgtEl>
                                          <p:spTgt spid="11267">
                                            <p:txEl>
                                              <p:pRg st="2" end="2"/>
                                            </p:txEl>
                                          </p:spTgt>
                                        </p:tgtEl>
                                        <p:attrNameLst>
                                          <p:attrName>style.visibility</p:attrName>
                                        </p:attrNameLst>
                                      </p:cBhvr>
                                      <p:to>
                                        <p:strVal val="visible"/>
                                      </p:to>
                                    </p:set>
                                    <p:animEffect transition="in" filter="fade">
                                      <p:cBhvr>
                                        <p:cTn id="23" dur="500">
                                          <p:stCondLst>
                                            <p:cond delay="0"/>
                                          </p:stCondLst>
                                        </p:cTn>
                                        <p:tgtEl>
                                          <p:spTgt spid="11267">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10" presetClass="entr" presetSubtype="0" fill="hold" grpId="0" nodeType="clickEffect">
                                  <p:stCondLst>
                                    <p:cond delay="0"/>
                                  </p:stCondLst>
                                  <p:childTnLst>
                                    <p:set>
                                      <p:cBhvr>
                                        <p:cTn id="27" dur="1" fill="hold">
                                          <p:stCondLst>
                                            <p:cond delay="0"/>
                                          </p:stCondLst>
                                        </p:cTn>
                                        <p:tgtEl>
                                          <p:spTgt spid="11267">
                                            <p:txEl>
                                              <p:pRg st="3" end="3"/>
                                            </p:txEl>
                                          </p:spTgt>
                                        </p:tgtEl>
                                        <p:attrNameLst>
                                          <p:attrName>style.visibility</p:attrName>
                                        </p:attrNameLst>
                                      </p:cBhvr>
                                      <p:to>
                                        <p:strVal val="visible"/>
                                      </p:to>
                                    </p:set>
                                    <p:animEffect transition="in" filter="fade">
                                      <p:cBhvr>
                                        <p:cTn id="28" dur="500">
                                          <p:stCondLst>
                                            <p:cond delay="0"/>
                                          </p:stCondLst>
                                        </p:cTn>
                                        <p:tgtEl>
                                          <p:spTgt spid="11267">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267" grpId="0" uiExpand="1" build="p" bldLvl="2"/>
      <p:bldP spid="5" grpId="0"/>
    </p:bldLst>
  </p:timing>
</p:sld>
</file>

<file path=ppt/slides/slide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267" name="Rectangle 3"/>
          <p:cNvSpPr>
            <a:spLocks noGrp="1" noChangeArrowheads="1"/>
          </p:cNvSpPr>
          <p:nvPr>
            <p:ph type="body" idx="1"/>
          </p:nvPr>
        </p:nvSpPr>
        <p:spPr>
          <a:xfrm>
            <a:off x="0" y="1371600"/>
            <a:ext cx="8991600" cy="5181600"/>
          </a:xfrm>
        </p:spPr>
        <p:txBody>
          <a:bodyPr/>
          <a:lstStyle/>
          <a:p>
            <a:pPr marL="514350" lvl="0" indent="-514350">
              <a:buFont typeface="+mj-lt"/>
              <a:buAutoNum type="arabicPeriod" startAt="3"/>
            </a:pPr>
            <a:r>
              <a:rPr lang="en-US" dirty="0" smtClean="0"/>
              <a:t>This blessing is bestowed, </a:t>
            </a:r>
            <a:r>
              <a:rPr lang="en-US" u="sng" dirty="0" smtClean="0"/>
              <a:t>not in consideration of any works of  righteousness</a:t>
            </a:r>
            <a:r>
              <a:rPr lang="en-US" dirty="0" smtClean="0"/>
              <a:t> which we have done, </a:t>
            </a:r>
            <a:endParaRPr lang="en-US" sz="2400" dirty="0" smtClean="0"/>
          </a:p>
          <a:p>
            <a:pPr marL="971550" lvl="1" indent="-514350">
              <a:buFont typeface="+mj-lt"/>
              <a:buAutoNum type="alphaLcParenR"/>
            </a:pPr>
            <a:r>
              <a:rPr lang="en-US" u="sng" dirty="0" smtClean="0">
                <a:hlinkClick r:id="rId2"/>
              </a:rPr>
              <a:t>Romans 2:13</a:t>
            </a:r>
            <a:endParaRPr lang="en-US" sz="2000" dirty="0" smtClean="0"/>
          </a:p>
          <a:p>
            <a:pPr marL="971550" lvl="1" indent="-514350">
              <a:buFont typeface="+mj-lt"/>
              <a:buAutoNum type="alphaLcParenR"/>
            </a:pPr>
            <a:r>
              <a:rPr lang="en-US" u="sng" dirty="0" smtClean="0">
                <a:hlinkClick r:id="rId3"/>
              </a:rPr>
              <a:t>Romans 3:20</a:t>
            </a:r>
            <a:endParaRPr lang="en-US" sz="2000" dirty="0" smtClean="0"/>
          </a:p>
          <a:p>
            <a:pPr marL="971550" lvl="1" indent="-514350">
              <a:buFont typeface="+mj-lt"/>
              <a:buAutoNum type="alphaLcParenR"/>
            </a:pPr>
            <a:r>
              <a:rPr lang="en-US" u="sng" dirty="0" smtClean="0">
                <a:hlinkClick r:id="rId4"/>
              </a:rPr>
              <a:t>Romans 3:28</a:t>
            </a:r>
            <a:endParaRPr lang="en-US" sz="2000" dirty="0" smtClean="0"/>
          </a:p>
          <a:p>
            <a:pPr marL="971550" lvl="1" indent="-514350">
              <a:buFont typeface="+mj-lt"/>
              <a:buAutoNum type="alphaLcParenR"/>
            </a:pPr>
            <a:r>
              <a:rPr lang="en-US" dirty="0" smtClean="0"/>
              <a:t>Romans 4:2 - For if Abraham were justified by works, he hath whereof to glory; but not before God. </a:t>
            </a:r>
            <a:endParaRPr lang="en-US" sz="2000" dirty="0" smtClean="0"/>
          </a:p>
          <a:p>
            <a:pPr eaLnBrk="1" hangingPunct="1">
              <a:defRPr/>
            </a:pPr>
            <a:endParaRPr lang="en-US" dirty="0" smtClean="0"/>
          </a:p>
        </p:txBody>
      </p:sp>
      <p:sp>
        <p:nvSpPr>
          <p:cNvPr id="5" name="Rectangle 4"/>
          <p:cNvSpPr>
            <a:spLocks noGrp="1" noChangeArrowheads="1"/>
          </p:cNvSpPr>
          <p:nvPr>
            <p:ph type="title"/>
          </p:nvPr>
        </p:nvSpPr>
        <p:spPr>
          <a:xfrm>
            <a:off x="152400" y="152400"/>
            <a:ext cx="8839200" cy="1003300"/>
          </a:xfrm>
        </p:spPr>
        <p:txBody>
          <a:bodyPr/>
          <a:lstStyle/>
          <a:p>
            <a:pPr algn="ctr" eaLnBrk="1" hangingPunct="1">
              <a:defRPr/>
            </a:pPr>
            <a:endParaRPr lang="en-US" b="1" dirty="0" smtClean="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5" presetClass="entr" presetSubtype="0" fill="hold" grpId="0" nodeType="withEffect" nodePh="1">
                                  <p:stCondLst>
                                    <p:cond delay="0"/>
                                  </p:stCondLst>
                                  <p:endCondLst>
                                    <p:cond evt="begin" delay="0">
                                      <p:tn val="5"/>
                                    </p:cond>
                                  </p:endCondLst>
                                  <p:childTnLst>
                                    <p:set>
                                      <p:cBhvr>
                                        <p:cTn id="6" dur="1" fill="hold">
                                          <p:stCondLst>
                                            <p:cond delay="0"/>
                                          </p:stCondLst>
                                        </p:cTn>
                                        <p:tgtEl>
                                          <p:spTgt spid="5"/>
                                        </p:tgtEl>
                                        <p:attrNameLst>
                                          <p:attrName>style.visibility</p:attrName>
                                        </p:attrNameLst>
                                      </p:cBhvr>
                                      <p:to>
                                        <p:strVal val="visible"/>
                                      </p:to>
                                    </p:set>
                                    <p:animEffect transition="in" filter="fade">
                                      <p:cBhvr>
                                        <p:cTn id="7" dur="600">
                                          <p:stCondLst>
                                            <p:cond delay="0"/>
                                          </p:stCondLst>
                                        </p:cTn>
                                        <p:tgtEl>
                                          <p:spTgt spid="5"/>
                                        </p:tgtEl>
                                      </p:cBhvr>
                                    </p:animEffect>
                                    <p:anim calcmode="lin" valueType="num">
                                      <p:cBhvr>
                                        <p:cTn id="8" dur="600" fill="hold">
                                          <p:stCondLst>
                                            <p:cond delay="0"/>
                                          </p:stCondLst>
                                        </p:cTn>
                                        <p:tgtEl>
                                          <p:spTgt spid="5"/>
                                        </p:tgtEl>
                                        <p:attrNameLst>
                                          <p:attrName>style.rotation</p:attrName>
                                        </p:attrNameLst>
                                      </p:cBhvr>
                                      <p:tavLst>
                                        <p:tav tm="0">
                                          <p:val>
                                            <p:fltVal val="720"/>
                                          </p:val>
                                        </p:tav>
                                        <p:tav tm="100000">
                                          <p:val>
                                            <p:fltVal val="0"/>
                                          </p:val>
                                        </p:tav>
                                      </p:tavLst>
                                    </p:anim>
                                    <p:anim calcmode="lin" valueType="num">
                                      <p:cBhvr>
                                        <p:cTn id="9" dur="600" fill="hold">
                                          <p:stCondLst>
                                            <p:cond delay="0"/>
                                          </p:stCondLst>
                                        </p:cTn>
                                        <p:tgtEl>
                                          <p:spTgt spid="5"/>
                                        </p:tgtEl>
                                        <p:attrNameLst>
                                          <p:attrName>ppt_h</p:attrName>
                                        </p:attrNameLst>
                                      </p:cBhvr>
                                      <p:tavLst>
                                        <p:tav tm="0">
                                          <p:val>
                                            <p:fltVal val="0"/>
                                          </p:val>
                                        </p:tav>
                                        <p:tav tm="100000">
                                          <p:val>
                                            <p:strVal val="#ppt_h"/>
                                          </p:val>
                                        </p:tav>
                                      </p:tavLst>
                                    </p:anim>
                                    <p:anim calcmode="lin" valueType="num">
                                      <p:cBhvr>
                                        <p:cTn id="10" dur="600" fill="hold">
                                          <p:stCondLst>
                                            <p:cond delay="0"/>
                                          </p:stCondLst>
                                        </p:cTn>
                                        <p:tgtEl>
                                          <p:spTgt spid="5"/>
                                        </p:tgtEl>
                                        <p:attrNameLst>
                                          <p:attrName>ppt_w</p:attrName>
                                        </p:attrNameLst>
                                      </p:cBhvr>
                                      <p:tavLst>
                                        <p:tav tm="0">
                                          <p:val>
                                            <p:fltVal val="0"/>
                                          </p:val>
                                        </p:tav>
                                        <p:tav tm="100000">
                                          <p:val>
                                            <p:strVal val="#ppt_w"/>
                                          </p:val>
                                        </p:tav>
                                      </p:tavLst>
                                    </p:anim>
                                  </p:childTnLst>
                                </p:cTn>
                              </p:par>
                              <p:par>
                                <p:cTn id="11" presetID="10" presetClass="entr" presetSubtype="0" fill="hold" grpId="0" nodeType="withEffect">
                                  <p:stCondLst>
                                    <p:cond delay="0"/>
                                  </p:stCondLst>
                                  <p:childTnLst>
                                    <p:set>
                                      <p:cBhvr>
                                        <p:cTn id="12" dur="1" fill="hold">
                                          <p:stCondLst>
                                            <p:cond delay="0"/>
                                          </p:stCondLst>
                                        </p:cTn>
                                        <p:tgtEl>
                                          <p:spTgt spid="11267">
                                            <p:txEl>
                                              <p:pRg st="0" end="0"/>
                                            </p:txEl>
                                          </p:spTgt>
                                        </p:tgtEl>
                                        <p:attrNameLst>
                                          <p:attrName>style.visibility</p:attrName>
                                        </p:attrNameLst>
                                      </p:cBhvr>
                                      <p:to>
                                        <p:strVal val="visible"/>
                                      </p:to>
                                    </p:set>
                                    <p:animEffect transition="in" filter="fade">
                                      <p:cBhvr>
                                        <p:cTn id="13" dur="500">
                                          <p:stCondLst>
                                            <p:cond delay="0"/>
                                          </p:stCondLst>
                                        </p:cTn>
                                        <p:tgtEl>
                                          <p:spTgt spid="11267">
                                            <p:txEl>
                                              <p:pRg st="0" end="0"/>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10" presetClass="entr" presetSubtype="0" fill="hold" grpId="0" nodeType="clickEffect">
                                  <p:stCondLst>
                                    <p:cond delay="0"/>
                                  </p:stCondLst>
                                  <p:childTnLst>
                                    <p:set>
                                      <p:cBhvr>
                                        <p:cTn id="17" dur="1" fill="hold">
                                          <p:stCondLst>
                                            <p:cond delay="0"/>
                                          </p:stCondLst>
                                        </p:cTn>
                                        <p:tgtEl>
                                          <p:spTgt spid="11267">
                                            <p:txEl>
                                              <p:pRg st="1" end="1"/>
                                            </p:txEl>
                                          </p:spTgt>
                                        </p:tgtEl>
                                        <p:attrNameLst>
                                          <p:attrName>style.visibility</p:attrName>
                                        </p:attrNameLst>
                                      </p:cBhvr>
                                      <p:to>
                                        <p:strVal val="visible"/>
                                      </p:to>
                                    </p:set>
                                    <p:animEffect transition="in" filter="fade">
                                      <p:cBhvr>
                                        <p:cTn id="18" dur="500">
                                          <p:stCondLst>
                                            <p:cond delay="0"/>
                                          </p:stCondLst>
                                        </p:cTn>
                                        <p:tgtEl>
                                          <p:spTgt spid="11267">
                                            <p:txEl>
                                              <p:pRg st="1" end="1"/>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grpId="0" nodeType="clickEffect">
                                  <p:stCondLst>
                                    <p:cond delay="0"/>
                                  </p:stCondLst>
                                  <p:childTnLst>
                                    <p:set>
                                      <p:cBhvr>
                                        <p:cTn id="22" dur="1" fill="hold">
                                          <p:stCondLst>
                                            <p:cond delay="0"/>
                                          </p:stCondLst>
                                        </p:cTn>
                                        <p:tgtEl>
                                          <p:spTgt spid="11267">
                                            <p:txEl>
                                              <p:pRg st="2" end="2"/>
                                            </p:txEl>
                                          </p:spTgt>
                                        </p:tgtEl>
                                        <p:attrNameLst>
                                          <p:attrName>style.visibility</p:attrName>
                                        </p:attrNameLst>
                                      </p:cBhvr>
                                      <p:to>
                                        <p:strVal val="visible"/>
                                      </p:to>
                                    </p:set>
                                    <p:animEffect transition="in" filter="fade">
                                      <p:cBhvr>
                                        <p:cTn id="23" dur="500">
                                          <p:stCondLst>
                                            <p:cond delay="0"/>
                                          </p:stCondLst>
                                        </p:cTn>
                                        <p:tgtEl>
                                          <p:spTgt spid="11267">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10" presetClass="entr" presetSubtype="0" fill="hold" grpId="0" nodeType="clickEffect">
                                  <p:stCondLst>
                                    <p:cond delay="0"/>
                                  </p:stCondLst>
                                  <p:childTnLst>
                                    <p:set>
                                      <p:cBhvr>
                                        <p:cTn id="27" dur="1" fill="hold">
                                          <p:stCondLst>
                                            <p:cond delay="0"/>
                                          </p:stCondLst>
                                        </p:cTn>
                                        <p:tgtEl>
                                          <p:spTgt spid="11267">
                                            <p:txEl>
                                              <p:pRg st="3" end="3"/>
                                            </p:txEl>
                                          </p:spTgt>
                                        </p:tgtEl>
                                        <p:attrNameLst>
                                          <p:attrName>style.visibility</p:attrName>
                                        </p:attrNameLst>
                                      </p:cBhvr>
                                      <p:to>
                                        <p:strVal val="visible"/>
                                      </p:to>
                                    </p:set>
                                    <p:animEffect transition="in" filter="fade">
                                      <p:cBhvr>
                                        <p:cTn id="28" dur="500">
                                          <p:stCondLst>
                                            <p:cond delay="0"/>
                                          </p:stCondLst>
                                        </p:cTn>
                                        <p:tgtEl>
                                          <p:spTgt spid="11267">
                                            <p:txEl>
                                              <p:pRg st="3" end="3"/>
                                            </p:txEl>
                                          </p:spTgt>
                                        </p:tgtEl>
                                      </p:cBhvr>
                                    </p:animEffect>
                                  </p:childTnLst>
                                </p:cTn>
                              </p:par>
                            </p:childTnLst>
                          </p:cTn>
                        </p:par>
                      </p:childTnLst>
                    </p:cTn>
                  </p:par>
                  <p:par>
                    <p:cTn id="29" fill="hold">
                      <p:stCondLst>
                        <p:cond delay="indefinite"/>
                      </p:stCondLst>
                      <p:childTnLst>
                        <p:par>
                          <p:cTn id="30" fill="hold">
                            <p:stCondLst>
                              <p:cond delay="0"/>
                            </p:stCondLst>
                            <p:childTnLst>
                              <p:par>
                                <p:cTn id="31" presetID="10" presetClass="entr" presetSubtype="0" fill="hold" grpId="0" nodeType="clickEffect">
                                  <p:stCondLst>
                                    <p:cond delay="0"/>
                                  </p:stCondLst>
                                  <p:childTnLst>
                                    <p:set>
                                      <p:cBhvr>
                                        <p:cTn id="32" dur="1" fill="hold">
                                          <p:stCondLst>
                                            <p:cond delay="0"/>
                                          </p:stCondLst>
                                        </p:cTn>
                                        <p:tgtEl>
                                          <p:spTgt spid="11267">
                                            <p:txEl>
                                              <p:pRg st="4" end="4"/>
                                            </p:txEl>
                                          </p:spTgt>
                                        </p:tgtEl>
                                        <p:attrNameLst>
                                          <p:attrName>style.visibility</p:attrName>
                                        </p:attrNameLst>
                                      </p:cBhvr>
                                      <p:to>
                                        <p:strVal val="visible"/>
                                      </p:to>
                                    </p:set>
                                    <p:animEffect transition="in" filter="fade">
                                      <p:cBhvr>
                                        <p:cTn id="33" dur="500">
                                          <p:stCondLst>
                                            <p:cond delay="0"/>
                                          </p:stCondLst>
                                        </p:cTn>
                                        <p:tgtEl>
                                          <p:spTgt spid="11267">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267" grpId="0" uiExpand="1" build="p" bldLvl="2"/>
      <p:bldP spid="5" grpId="0"/>
    </p:bldLst>
  </p:timing>
</p:sld>
</file>

<file path=ppt/slides/slide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267" name="Rectangle 3"/>
          <p:cNvSpPr>
            <a:spLocks noGrp="1" noChangeArrowheads="1"/>
          </p:cNvSpPr>
          <p:nvPr>
            <p:ph type="body" idx="1"/>
          </p:nvPr>
        </p:nvSpPr>
        <p:spPr>
          <a:xfrm>
            <a:off x="304800" y="1219200"/>
            <a:ext cx="8839200" cy="4114800"/>
          </a:xfrm>
        </p:spPr>
        <p:txBody>
          <a:bodyPr/>
          <a:lstStyle/>
          <a:p>
            <a:pPr marL="514350" lvl="0" indent="-514350">
              <a:buFont typeface="+mj-lt"/>
              <a:buAutoNum type="arabicPeriod" startAt="4"/>
            </a:pPr>
            <a:r>
              <a:rPr lang="en-US" dirty="0" smtClean="0"/>
              <a:t>but </a:t>
            </a:r>
            <a:r>
              <a:rPr lang="en-US" u="sng" dirty="0" smtClean="0"/>
              <a:t>through the redemption that is in and through Jesus Christ</a:t>
            </a:r>
            <a:r>
              <a:rPr lang="en-US" dirty="0" smtClean="0"/>
              <a:t>.  </a:t>
            </a:r>
          </a:p>
          <a:p>
            <a:pPr marL="971550" lvl="1" indent="-514350">
              <a:buFont typeface="+mj-lt"/>
              <a:buAutoNum type="alphaLcParenR"/>
            </a:pPr>
            <a:r>
              <a:rPr lang="en-US" dirty="0" smtClean="0"/>
              <a:t>(</a:t>
            </a:r>
            <a:r>
              <a:rPr lang="en-US" u="sng" dirty="0" smtClean="0">
                <a:hlinkClick r:id="rId2"/>
              </a:rPr>
              <a:t>Rom 5:10</a:t>
            </a:r>
            <a:r>
              <a:rPr lang="en-US" dirty="0" smtClean="0"/>
              <a:t>)</a:t>
            </a:r>
          </a:p>
          <a:p>
            <a:pPr marL="971550" lvl="1" indent="-514350">
              <a:buFont typeface="+mj-lt"/>
              <a:buAutoNum type="alphaLcParenR"/>
            </a:pPr>
            <a:r>
              <a:rPr lang="en-US" u="sng" dirty="0" smtClean="0">
                <a:hlinkClick r:id="rId3"/>
              </a:rPr>
              <a:t>Romans 5:9</a:t>
            </a:r>
            <a:endParaRPr lang="en-US" dirty="0" smtClean="0"/>
          </a:p>
          <a:p>
            <a:pPr marL="971550" lvl="1" indent="-514350">
              <a:buFont typeface="+mj-lt"/>
              <a:buAutoNum type="alphaLcParenR"/>
            </a:pPr>
            <a:r>
              <a:rPr lang="en-US" u="sng" dirty="0" smtClean="0">
                <a:hlinkClick r:id="rId4"/>
              </a:rPr>
              <a:t>1 </a:t>
            </a:r>
            <a:r>
              <a:rPr lang="en-US" u="sng" dirty="0" err="1" smtClean="0">
                <a:hlinkClick r:id="rId4"/>
              </a:rPr>
              <a:t>Cor</a:t>
            </a:r>
            <a:r>
              <a:rPr lang="en-US" u="sng" dirty="0" smtClean="0">
                <a:hlinkClick r:id="rId4"/>
              </a:rPr>
              <a:t> 6:11</a:t>
            </a:r>
            <a:endParaRPr lang="en-US" dirty="0" smtClean="0"/>
          </a:p>
          <a:p>
            <a:pPr marL="971550" lvl="1" indent="-514350">
              <a:buFont typeface="+mj-lt"/>
              <a:buAutoNum type="alphaLcParenR"/>
            </a:pPr>
            <a:r>
              <a:rPr lang="en-US" u="sng" dirty="0" smtClean="0">
                <a:hlinkClick r:id="rId5"/>
              </a:rPr>
              <a:t>Galatians 2:16-17</a:t>
            </a:r>
            <a:endParaRPr lang="en-US" dirty="0" smtClean="0"/>
          </a:p>
          <a:p>
            <a:endParaRPr lang="en-US" dirty="0" smtClean="0"/>
          </a:p>
          <a:p>
            <a:pPr eaLnBrk="1" hangingPunct="1">
              <a:defRPr/>
            </a:pPr>
            <a:endParaRPr lang="en-US" dirty="0" smtClean="0"/>
          </a:p>
        </p:txBody>
      </p:sp>
      <p:sp>
        <p:nvSpPr>
          <p:cNvPr id="5" name="Rectangle 4"/>
          <p:cNvSpPr>
            <a:spLocks noGrp="1" noChangeArrowheads="1"/>
          </p:cNvSpPr>
          <p:nvPr>
            <p:ph type="title"/>
          </p:nvPr>
        </p:nvSpPr>
        <p:spPr>
          <a:xfrm>
            <a:off x="152400" y="152400"/>
            <a:ext cx="8839200" cy="1003300"/>
          </a:xfrm>
        </p:spPr>
        <p:txBody>
          <a:bodyPr/>
          <a:lstStyle/>
          <a:p>
            <a:pPr algn="ctr" eaLnBrk="1" hangingPunct="1">
              <a:defRPr/>
            </a:pPr>
            <a:endParaRPr lang="en-US" b="1" dirty="0" smtClean="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5" presetClass="entr" presetSubtype="0" fill="hold" grpId="0" nodeType="withEffect" nodePh="1">
                                  <p:stCondLst>
                                    <p:cond delay="0"/>
                                  </p:stCondLst>
                                  <p:endCondLst>
                                    <p:cond evt="begin" delay="0">
                                      <p:tn val="5"/>
                                    </p:cond>
                                  </p:endCondLst>
                                  <p:childTnLst>
                                    <p:set>
                                      <p:cBhvr>
                                        <p:cTn id="6" dur="1" fill="hold">
                                          <p:stCondLst>
                                            <p:cond delay="0"/>
                                          </p:stCondLst>
                                        </p:cTn>
                                        <p:tgtEl>
                                          <p:spTgt spid="5"/>
                                        </p:tgtEl>
                                        <p:attrNameLst>
                                          <p:attrName>style.visibility</p:attrName>
                                        </p:attrNameLst>
                                      </p:cBhvr>
                                      <p:to>
                                        <p:strVal val="visible"/>
                                      </p:to>
                                    </p:set>
                                    <p:animEffect transition="in" filter="fade">
                                      <p:cBhvr>
                                        <p:cTn id="7" dur="600">
                                          <p:stCondLst>
                                            <p:cond delay="0"/>
                                          </p:stCondLst>
                                        </p:cTn>
                                        <p:tgtEl>
                                          <p:spTgt spid="5"/>
                                        </p:tgtEl>
                                      </p:cBhvr>
                                    </p:animEffect>
                                    <p:anim calcmode="lin" valueType="num">
                                      <p:cBhvr>
                                        <p:cTn id="8" dur="600" fill="hold">
                                          <p:stCondLst>
                                            <p:cond delay="0"/>
                                          </p:stCondLst>
                                        </p:cTn>
                                        <p:tgtEl>
                                          <p:spTgt spid="5"/>
                                        </p:tgtEl>
                                        <p:attrNameLst>
                                          <p:attrName>style.rotation</p:attrName>
                                        </p:attrNameLst>
                                      </p:cBhvr>
                                      <p:tavLst>
                                        <p:tav tm="0">
                                          <p:val>
                                            <p:fltVal val="720"/>
                                          </p:val>
                                        </p:tav>
                                        <p:tav tm="100000">
                                          <p:val>
                                            <p:fltVal val="0"/>
                                          </p:val>
                                        </p:tav>
                                      </p:tavLst>
                                    </p:anim>
                                    <p:anim calcmode="lin" valueType="num">
                                      <p:cBhvr>
                                        <p:cTn id="9" dur="600" fill="hold">
                                          <p:stCondLst>
                                            <p:cond delay="0"/>
                                          </p:stCondLst>
                                        </p:cTn>
                                        <p:tgtEl>
                                          <p:spTgt spid="5"/>
                                        </p:tgtEl>
                                        <p:attrNameLst>
                                          <p:attrName>ppt_h</p:attrName>
                                        </p:attrNameLst>
                                      </p:cBhvr>
                                      <p:tavLst>
                                        <p:tav tm="0">
                                          <p:val>
                                            <p:fltVal val="0"/>
                                          </p:val>
                                        </p:tav>
                                        <p:tav tm="100000">
                                          <p:val>
                                            <p:strVal val="#ppt_h"/>
                                          </p:val>
                                        </p:tav>
                                      </p:tavLst>
                                    </p:anim>
                                    <p:anim calcmode="lin" valueType="num">
                                      <p:cBhvr>
                                        <p:cTn id="10" dur="600" fill="hold">
                                          <p:stCondLst>
                                            <p:cond delay="0"/>
                                          </p:stCondLst>
                                        </p:cTn>
                                        <p:tgtEl>
                                          <p:spTgt spid="5"/>
                                        </p:tgtEl>
                                        <p:attrNameLst>
                                          <p:attrName>ppt_w</p:attrName>
                                        </p:attrNameLst>
                                      </p:cBhvr>
                                      <p:tavLst>
                                        <p:tav tm="0">
                                          <p:val>
                                            <p:fltVal val="0"/>
                                          </p:val>
                                        </p:tav>
                                        <p:tav tm="100000">
                                          <p:val>
                                            <p:strVal val="#ppt_w"/>
                                          </p:val>
                                        </p:tav>
                                      </p:tavLst>
                                    </p:anim>
                                  </p:childTnLst>
                                </p:cTn>
                              </p:par>
                              <p:par>
                                <p:cTn id="11" presetID="10" presetClass="entr" presetSubtype="0" fill="hold" grpId="0" nodeType="withEffect">
                                  <p:stCondLst>
                                    <p:cond delay="0"/>
                                  </p:stCondLst>
                                  <p:childTnLst>
                                    <p:set>
                                      <p:cBhvr>
                                        <p:cTn id="12" dur="1" fill="hold">
                                          <p:stCondLst>
                                            <p:cond delay="0"/>
                                          </p:stCondLst>
                                        </p:cTn>
                                        <p:tgtEl>
                                          <p:spTgt spid="11267">
                                            <p:txEl>
                                              <p:pRg st="0" end="0"/>
                                            </p:txEl>
                                          </p:spTgt>
                                        </p:tgtEl>
                                        <p:attrNameLst>
                                          <p:attrName>style.visibility</p:attrName>
                                        </p:attrNameLst>
                                      </p:cBhvr>
                                      <p:to>
                                        <p:strVal val="visible"/>
                                      </p:to>
                                    </p:set>
                                    <p:animEffect transition="in" filter="fade">
                                      <p:cBhvr>
                                        <p:cTn id="13" dur="500">
                                          <p:stCondLst>
                                            <p:cond delay="0"/>
                                          </p:stCondLst>
                                        </p:cTn>
                                        <p:tgtEl>
                                          <p:spTgt spid="11267">
                                            <p:txEl>
                                              <p:pRg st="0" end="0"/>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10" presetClass="entr" presetSubtype="0" fill="hold" grpId="0" nodeType="clickEffect">
                                  <p:stCondLst>
                                    <p:cond delay="0"/>
                                  </p:stCondLst>
                                  <p:childTnLst>
                                    <p:set>
                                      <p:cBhvr>
                                        <p:cTn id="17" dur="1" fill="hold">
                                          <p:stCondLst>
                                            <p:cond delay="0"/>
                                          </p:stCondLst>
                                        </p:cTn>
                                        <p:tgtEl>
                                          <p:spTgt spid="11267">
                                            <p:txEl>
                                              <p:pRg st="1" end="1"/>
                                            </p:txEl>
                                          </p:spTgt>
                                        </p:tgtEl>
                                        <p:attrNameLst>
                                          <p:attrName>style.visibility</p:attrName>
                                        </p:attrNameLst>
                                      </p:cBhvr>
                                      <p:to>
                                        <p:strVal val="visible"/>
                                      </p:to>
                                    </p:set>
                                    <p:animEffect transition="in" filter="fade">
                                      <p:cBhvr>
                                        <p:cTn id="18" dur="500">
                                          <p:stCondLst>
                                            <p:cond delay="0"/>
                                          </p:stCondLst>
                                        </p:cTn>
                                        <p:tgtEl>
                                          <p:spTgt spid="11267">
                                            <p:txEl>
                                              <p:pRg st="1" end="1"/>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grpId="0" nodeType="clickEffect">
                                  <p:stCondLst>
                                    <p:cond delay="0"/>
                                  </p:stCondLst>
                                  <p:childTnLst>
                                    <p:set>
                                      <p:cBhvr>
                                        <p:cTn id="22" dur="1" fill="hold">
                                          <p:stCondLst>
                                            <p:cond delay="0"/>
                                          </p:stCondLst>
                                        </p:cTn>
                                        <p:tgtEl>
                                          <p:spTgt spid="11267">
                                            <p:txEl>
                                              <p:pRg st="2" end="2"/>
                                            </p:txEl>
                                          </p:spTgt>
                                        </p:tgtEl>
                                        <p:attrNameLst>
                                          <p:attrName>style.visibility</p:attrName>
                                        </p:attrNameLst>
                                      </p:cBhvr>
                                      <p:to>
                                        <p:strVal val="visible"/>
                                      </p:to>
                                    </p:set>
                                    <p:animEffect transition="in" filter="fade">
                                      <p:cBhvr>
                                        <p:cTn id="23" dur="500">
                                          <p:stCondLst>
                                            <p:cond delay="0"/>
                                          </p:stCondLst>
                                        </p:cTn>
                                        <p:tgtEl>
                                          <p:spTgt spid="11267">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10" presetClass="entr" presetSubtype="0" fill="hold" grpId="0" nodeType="clickEffect">
                                  <p:stCondLst>
                                    <p:cond delay="0"/>
                                  </p:stCondLst>
                                  <p:childTnLst>
                                    <p:set>
                                      <p:cBhvr>
                                        <p:cTn id="27" dur="1" fill="hold">
                                          <p:stCondLst>
                                            <p:cond delay="0"/>
                                          </p:stCondLst>
                                        </p:cTn>
                                        <p:tgtEl>
                                          <p:spTgt spid="11267">
                                            <p:txEl>
                                              <p:pRg st="3" end="3"/>
                                            </p:txEl>
                                          </p:spTgt>
                                        </p:tgtEl>
                                        <p:attrNameLst>
                                          <p:attrName>style.visibility</p:attrName>
                                        </p:attrNameLst>
                                      </p:cBhvr>
                                      <p:to>
                                        <p:strVal val="visible"/>
                                      </p:to>
                                    </p:set>
                                    <p:animEffect transition="in" filter="fade">
                                      <p:cBhvr>
                                        <p:cTn id="28" dur="500">
                                          <p:stCondLst>
                                            <p:cond delay="0"/>
                                          </p:stCondLst>
                                        </p:cTn>
                                        <p:tgtEl>
                                          <p:spTgt spid="11267">
                                            <p:txEl>
                                              <p:pRg st="3" end="3"/>
                                            </p:txEl>
                                          </p:spTgt>
                                        </p:tgtEl>
                                      </p:cBhvr>
                                    </p:animEffect>
                                  </p:childTnLst>
                                </p:cTn>
                              </p:par>
                            </p:childTnLst>
                          </p:cTn>
                        </p:par>
                      </p:childTnLst>
                    </p:cTn>
                  </p:par>
                  <p:par>
                    <p:cTn id="29" fill="hold">
                      <p:stCondLst>
                        <p:cond delay="indefinite"/>
                      </p:stCondLst>
                      <p:childTnLst>
                        <p:par>
                          <p:cTn id="30" fill="hold">
                            <p:stCondLst>
                              <p:cond delay="0"/>
                            </p:stCondLst>
                            <p:childTnLst>
                              <p:par>
                                <p:cTn id="31" presetID="10" presetClass="entr" presetSubtype="0" fill="hold" grpId="0" nodeType="clickEffect">
                                  <p:stCondLst>
                                    <p:cond delay="0"/>
                                  </p:stCondLst>
                                  <p:childTnLst>
                                    <p:set>
                                      <p:cBhvr>
                                        <p:cTn id="32" dur="1" fill="hold">
                                          <p:stCondLst>
                                            <p:cond delay="0"/>
                                          </p:stCondLst>
                                        </p:cTn>
                                        <p:tgtEl>
                                          <p:spTgt spid="11267">
                                            <p:txEl>
                                              <p:pRg st="4" end="4"/>
                                            </p:txEl>
                                          </p:spTgt>
                                        </p:tgtEl>
                                        <p:attrNameLst>
                                          <p:attrName>style.visibility</p:attrName>
                                        </p:attrNameLst>
                                      </p:cBhvr>
                                      <p:to>
                                        <p:strVal val="visible"/>
                                      </p:to>
                                    </p:set>
                                    <p:animEffect transition="in" filter="fade">
                                      <p:cBhvr>
                                        <p:cTn id="33" dur="500">
                                          <p:stCondLst>
                                            <p:cond delay="0"/>
                                          </p:stCondLst>
                                        </p:cTn>
                                        <p:tgtEl>
                                          <p:spTgt spid="11267">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267" grpId="0" uiExpand="1" build="p" bldLvl="2"/>
      <p:bldP spid="5" grpId="0"/>
    </p:bldLst>
  </p:timing>
</p:sld>
</file>

<file path=ppt/theme/theme1.xml><?xml version="1.0" encoding="utf-8"?>
<a:theme xmlns:a="http://schemas.openxmlformats.org/drawingml/2006/main" name="Ocean">
  <a:themeElements>
    <a:clrScheme name="Ocean 1">
      <a:dk1>
        <a:srgbClr val="010199"/>
      </a:dk1>
      <a:lt1>
        <a:srgbClr val="FFFFFF"/>
      </a:lt1>
      <a:dk2>
        <a:srgbClr val="000099"/>
      </a:dk2>
      <a:lt2>
        <a:srgbClr val="FFFFFF"/>
      </a:lt2>
      <a:accent1>
        <a:srgbClr val="33CCCC"/>
      </a:accent1>
      <a:accent2>
        <a:srgbClr val="00C600"/>
      </a:accent2>
      <a:accent3>
        <a:srgbClr val="AAAACA"/>
      </a:accent3>
      <a:accent4>
        <a:srgbClr val="DADADA"/>
      </a:accent4>
      <a:accent5>
        <a:srgbClr val="ADE2E2"/>
      </a:accent5>
      <a:accent6>
        <a:srgbClr val="00B300"/>
      </a:accent6>
      <a:hlink>
        <a:srgbClr val="FFCC00"/>
      </a:hlink>
      <a:folHlink>
        <a:srgbClr val="6699FF"/>
      </a:folHlink>
    </a:clrScheme>
    <a:fontScheme name="Ocean">
      <a:majorFont>
        <a:latin typeface="Tahoma"/>
        <a:ea typeface=""/>
        <a:cs typeface="Arial"/>
      </a:majorFont>
      <a:minorFont>
        <a:latin typeface="Tahoma"/>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Ocean 1">
        <a:dk1>
          <a:srgbClr val="010199"/>
        </a:dk1>
        <a:lt1>
          <a:srgbClr val="FFFFFF"/>
        </a:lt1>
        <a:dk2>
          <a:srgbClr val="000099"/>
        </a:dk2>
        <a:lt2>
          <a:srgbClr val="FFFFFF"/>
        </a:lt2>
        <a:accent1>
          <a:srgbClr val="33CCCC"/>
        </a:accent1>
        <a:accent2>
          <a:srgbClr val="00C600"/>
        </a:accent2>
        <a:accent3>
          <a:srgbClr val="AAAACA"/>
        </a:accent3>
        <a:accent4>
          <a:srgbClr val="DADADA"/>
        </a:accent4>
        <a:accent5>
          <a:srgbClr val="ADE2E2"/>
        </a:accent5>
        <a:accent6>
          <a:srgbClr val="00B300"/>
        </a:accent6>
        <a:hlink>
          <a:srgbClr val="FFCC00"/>
        </a:hlink>
        <a:folHlink>
          <a:srgbClr val="6699FF"/>
        </a:folHlink>
      </a:clrScheme>
      <a:clrMap bg1="dk2" tx1="lt1" bg2="dk1" tx2="lt2" accent1="accent1" accent2="accent2" accent3="accent3" accent4="accent4" accent5="accent5" accent6="accent6" hlink="hlink" folHlink="folHlink"/>
    </a:extraClrScheme>
    <a:extraClrScheme>
      <a:clrScheme name="Ocean 2">
        <a:dk1>
          <a:srgbClr val="000066"/>
        </a:dk1>
        <a:lt1>
          <a:srgbClr val="FFFFFF"/>
        </a:lt1>
        <a:dk2>
          <a:srgbClr val="5D93FF"/>
        </a:dk2>
        <a:lt2>
          <a:srgbClr val="FFFFFF"/>
        </a:lt2>
        <a:accent1>
          <a:srgbClr val="6666FF"/>
        </a:accent1>
        <a:accent2>
          <a:srgbClr val="9999FF"/>
        </a:accent2>
        <a:accent3>
          <a:srgbClr val="B6C8FF"/>
        </a:accent3>
        <a:accent4>
          <a:srgbClr val="DADADA"/>
        </a:accent4>
        <a:accent5>
          <a:srgbClr val="B8B8FF"/>
        </a:accent5>
        <a:accent6>
          <a:srgbClr val="8A8AE7"/>
        </a:accent6>
        <a:hlink>
          <a:srgbClr val="FF3300"/>
        </a:hlink>
        <a:folHlink>
          <a:srgbClr val="FF9900"/>
        </a:folHlink>
      </a:clrScheme>
      <a:clrMap bg1="dk2" tx1="lt1" bg2="dk1" tx2="lt2" accent1="accent1" accent2="accent2" accent3="accent3" accent4="accent4" accent5="accent5" accent6="accent6" hlink="hlink" folHlink="folHlink"/>
    </a:extraClrScheme>
    <a:extraClrScheme>
      <a:clrScheme name="Ocean 3">
        <a:dk1>
          <a:srgbClr val="000000"/>
        </a:dk1>
        <a:lt1>
          <a:srgbClr val="FFFFFF"/>
        </a:lt1>
        <a:dk2>
          <a:srgbClr val="572E88"/>
        </a:dk2>
        <a:lt2>
          <a:srgbClr val="FFFFFF"/>
        </a:lt2>
        <a:accent1>
          <a:srgbClr val="FF6600"/>
        </a:accent1>
        <a:accent2>
          <a:srgbClr val="FFCC00"/>
        </a:accent2>
        <a:accent3>
          <a:srgbClr val="B4ADC3"/>
        </a:accent3>
        <a:accent4>
          <a:srgbClr val="DADADA"/>
        </a:accent4>
        <a:accent5>
          <a:srgbClr val="FFB8AA"/>
        </a:accent5>
        <a:accent6>
          <a:srgbClr val="E7B900"/>
        </a:accent6>
        <a:hlink>
          <a:srgbClr val="33CCCC"/>
        </a:hlink>
        <a:folHlink>
          <a:srgbClr val="36CC64"/>
        </a:folHlink>
      </a:clrScheme>
      <a:clrMap bg1="dk2" tx1="lt1" bg2="dk1" tx2="lt2" accent1="accent1" accent2="accent2" accent3="accent3" accent4="accent4" accent5="accent5" accent6="accent6" hlink="hlink" folHlink="folHlink"/>
    </a:extraClrScheme>
    <a:extraClrScheme>
      <a:clrScheme name="Ocean 4">
        <a:dk1>
          <a:srgbClr val="003366"/>
        </a:dk1>
        <a:lt1>
          <a:srgbClr val="FFFFFF"/>
        </a:lt1>
        <a:dk2>
          <a:srgbClr val="666699"/>
        </a:dk2>
        <a:lt2>
          <a:srgbClr val="FFFFFF"/>
        </a:lt2>
        <a:accent1>
          <a:srgbClr val="9966FF"/>
        </a:accent1>
        <a:accent2>
          <a:srgbClr val="00CC66"/>
        </a:accent2>
        <a:accent3>
          <a:srgbClr val="B8B8CA"/>
        </a:accent3>
        <a:accent4>
          <a:srgbClr val="DADADA"/>
        </a:accent4>
        <a:accent5>
          <a:srgbClr val="CAB8FF"/>
        </a:accent5>
        <a:accent6>
          <a:srgbClr val="00B95C"/>
        </a:accent6>
        <a:hlink>
          <a:srgbClr val="65C8FF"/>
        </a:hlink>
        <a:folHlink>
          <a:srgbClr val="FFCC99"/>
        </a:folHlink>
      </a:clrScheme>
      <a:clrMap bg1="dk2" tx1="lt1" bg2="dk1" tx2="lt2" accent1="accent1" accent2="accent2" accent3="accent3" accent4="accent4" accent5="accent5" accent6="accent6" hlink="hlink" folHlink="folHlink"/>
    </a:extraClrScheme>
    <a:extraClrScheme>
      <a:clrScheme name="Ocean 5">
        <a:dk1>
          <a:srgbClr val="000000"/>
        </a:dk1>
        <a:lt1>
          <a:srgbClr val="FFFFFF"/>
        </a:lt1>
        <a:dk2>
          <a:srgbClr val="336600"/>
        </a:dk2>
        <a:lt2>
          <a:srgbClr val="FFFFFF"/>
        </a:lt2>
        <a:accent1>
          <a:srgbClr val="B7C533"/>
        </a:accent1>
        <a:accent2>
          <a:srgbClr val="CCCCFF"/>
        </a:accent2>
        <a:accent3>
          <a:srgbClr val="ADB8AA"/>
        </a:accent3>
        <a:accent4>
          <a:srgbClr val="DADADA"/>
        </a:accent4>
        <a:accent5>
          <a:srgbClr val="D8DFAD"/>
        </a:accent5>
        <a:accent6>
          <a:srgbClr val="B9B9E7"/>
        </a:accent6>
        <a:hlink>
          <a:srgbClr val="FFFFCC"/>
        </a:hlink>
        <a:folHlink>
          <a:srgbClr val="FF9900"/>
        </a:folHlink>
      </a:clrScheme>
      <a:clrMap bg1="dk2" tx1="lt1" bg2="dk1" tx2="lt2" accent1="accent1" accent2="accent2" accent3="accent3" accent4="accent4" accent5="accent5" accent6="accent6" hlink="hlink" folHlink="folHlink"/>
    </a:extraClrScheme>
    <a:extraClrScheme>
      <a:clrScheme name="Ocean 6">
        <a:dk1>
          <a:srgbClr val="000000"/>
        </a:dk1>
        <a:lt1>
          <a:srgbClr val="FFFFFF"/>
        </a:lt1>
        <a:dk2>
          <a:srgbClr val="006B80"/>
        </a:dk2>
        <a:lt2>
          <a:srgbClr val="C1CB75"/>
        </a:lt2>
        <a:accent1>
          <a:srgbClr val="6F8406"/>
        </a:accent1>
        <a:accent2>
          <a:srgbClr val="D9E288"/>
        </a:accent2>
        <a:accent3>
          <a:srgbClr val="AABAC0"/>
        </a:accent3>
        <a:accent4>
          <a:srgbClr val="DADADA"/>
        </a:accent4>
        <a:accent5>
          <a:srgbClr val="BBC2AA"/>
        </a:accent5>
        <a:accent6>
          <a:srgbClr val="C4CD7B"/>
        </a:accent6>
        <a:hlink>
          <a:srgbClr val="00CC00"/>
        </a:hlink>
        <a:folHlink>
          <a:srgbClr val="C0FF73"/>
        </a:folHlink>
      </a:clrScheme>
      <a:clrMap bg1="dk2" tx1="lt1" bg2="dk1" tx2="lt2" accent1="accent1" accent2="accent2" accent3="accent3" accent4="accent4" accent5="accent5" accent6="accent6" hlink="hlink" folHlink="folHlink"/>
    </a:extraClrScheme>
    <a:extraClrScheme>
      <a:clrScheme name="Ocean 7">
        <a:dk1>
          <a:srgbClr val="5F5F5F"/>
        </a:dk1>
        <a:lt1>
          <a:srgbClr val="FFFFFF"/>
        </a:lt1>
        <a:dk2>
          <a:srgbClr val="FF6600"/>
        </a:dk2>
        <a:lt2>
          <a:srgbClr val="FFFFFF"/>
        </a:lt2>
        <a:accent1>
          <a:srgbClr val="CC6600"/>
        </a:accent1>
        <a:accent2>
          <a:srgbClr val="FF6600"/>
        </a:accent2>
        <a:accent3>
          <a:srgbClr val="FFB8AA"/>
        </a:accent3>
        <a:accent4>
          <a:srgbClr val="DADADA"/>
        </a:accent4>
        <a:accent5>
          <a:srgbClr val="E2B8AA"/>
        </a:accent5>
        <a:accent6>
          <a:srgbClr val="E75C00"/>
        </a:accent6>
        <a:hlink>
          <a:srgbClr val="FFFF99"/>
        </a:hlink>
        <a:folHlink>
          <a:srgbClr val="FFCC99"/>
        </a:folHlink>
      </a:clrScheme>
      <a:clrMap bg1="dk2" tx1="lt1" bg2="dk1" tx2="lt2" accent1="accent1" accent2="accent2" accent3="accent3" accent4="accent4" accent5="accent5" accent6="accent6" hlink="hlink" folHlink="folHlink"/>
    </a:extraClrScheme>
    <a:extraClrScheme>
      <a:clrScheme name="Ocean 8">
        <a:dk1>
          <a:srgbClr val="000000"/>
        </a:dk1>
        <a:lt1>
          <a:srgbClr val="FFFFFF"/>
        </a:lt1>
        <a:dk2>
          <a:srgbClr val="FFBA2F"/>
        </a:dk2>
        <a:lt2>
          <a:srgbClr val="A50021"/>
        </a:lt2>
        <a:accent1>
          <a:srgbClr val="FF6600"/>
        </a:accent1>
        <a:accent2>
          <a:srgbClr val="CC6600"/>
        </a:accent2>
        <a:accent3>
          <a:srgbClr val="FFD9AD"/>
        </a:accent3>
        <a:accent4>
          <a:srgbClr val="DADADA"/>
        </a:accent4>
        <a:accent5>
          <a:srgbClr val="FFB8AA"/>
        </a:accent5>
        <a:accent6>
          <a:srgbClr val="B95C00"/>
        </a:accent6>
        <a:hlink>
          <a:srgbClr val="663300"/>
        </a:hlink>
        <a:folHlink>
          <a:srgbClr val="CC9900"/>
        </a:folHlink>
      </a:clrScheme>
      <a:clrMap bg1="dk2" tx1="lt1" bg2="dk1" tx2="lt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emplate/>
  <TotalTime>362</TotalTime>
  <Words>746</Words>
  <Application>Microsoft Office PowerPoint</Application>
  <PresentationFormat>On-screen Show (4:3)</PresentationFormat>
  <Paragraphs>56</Paragraphs>
  <Slides>10</Slides>
  <Notes>0</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Ocean</vt:lpstr>
      <vt:lpstr>Baptist Doctrine</vt:lpstr>
      <vt:lpstr>Article of Faith</vt:lpstr>
      <vt:lpstr>Article of Faith - Justification</vt:lpstr>
      <vt:lpstr>Slide 4</vt:lpstr>
      <vt:lpstr>Justification</vt:lpstr>
      <vt:lpstr>Article of Faith</vt:lpstr>
      <vt:lpstr>Slide 7</vt:lpstr>
      <vt:lpstr>Slide 8</vt:lpstr>
      <vt:lpstr>Slide 9</vt:lpstr>
      <vt:lpstr>Slide 10</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Baptist Doctrine Southwest District Section 2</dc:title>
  <dc:creator>Alvin Hunter</dc:creator>
  <cp:lastModifiedBy>Alvin</cp:lastModifiedBy>
  <cp:revision>71</cp:revision>
  <dcterms:created xsi:type="dcterms:W3CDTF">2006-07-29T04:57:11Z</dcterms:created>
  <dcterms:modified xsi:type="dcterms:W3CDTF">2009-08-07T23:49:13Z</dcterms:modified>
</cp:coreProperties>
</file>