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13"/>
  </p:notesMasterIdLst>
  <p:handoutMasterIdLst>
    <p:handoutMasterId r:id="rId14"/>
  </p:handoutMasterIdLst>
  <p:sldIdLst>
    <p:sldId id="266" r:id="rId2"/>
    <p:sldId id="268" r:id="rId3"/>
    <p:sldId id="265" r:id="rId4"/>
    <p:sldId id="257" r:id="rId5"/>
    <p:sldId id="258" r:id="rId6"/>
    <p:sldId id="259" r:id="rId7"/>
    <p:sldId id="260" r:id="rId8"/>
    <p:sldId id="267" r:id="rId9"/>
    <p:sldId id="261" r:id="rId10"/>
    <p:sldId id="263" r:id="rId11"/>
    <p:sldId id="26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5" autoAdjust="0"/>
    <p:restoredTop sz="85500" autoAdjust="0"/>
  </p:normalViewPr>
  <p:slideViewPr>
    <p:cSldViewPr>
      <p:cViewPr>
        <p:scale>
          <a:sx n="75" d="100"/>
          <a:sy n="75" d="100"/>
        </p:scale>
        <p:origin x="-660" y="390"/>
      </p:cViewPr>
      <p:guideLst>
        <p:guide orient="horz" pos="2160"/>
        <p:guide pos="2880"/>
      </p:guideLst>
    </p:cSldViewPr>
  </p:slideViewPr>
  <p:outlineViewPr>
    <p:cViewPr>
      <p:scale>
        <a:sx n="33" d="100"/>
        <a:sy n="33" d="100"/>
      </p:scale>
      <p:origin x="48" y="1204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D4B41CB-4064-4F25-B6AB-B89C50649C35}" type="datetimeFigureOut">
              <a:rPr lang="en-US" smtClean="0"/>
              <a:t>7/27/2012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E793B41-E4DB-4848-9925-2AB1D39C71A6}"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05E7A5-EA42-4FDB-B9A2-4ACB13EC0469}" type="datetimeFigureOut">
              <a:rPr lang="en-US" smtClean="0"/>
              <a:pPr/>
              <a:t>7/27/2012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02FE0C-308E-4661-8110-5D15FF3F099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about:steplinkto4%2053%203:3" TargetMode="External"/><Relationship Id="rId3" Type="http://schemas.openxmlformats.org/officeDocument/2006/relationships/hyperlink" Target="about:steplinkto4%2047%205:18-47%205:19" TargetMode="External"/><Relationship Id="rId7" Type="http://schemas.openxmlformats.org/officeDocument/2006/relationships/hyperlink" Target="about:steplinkto4%2043%2010:27-43%2010:29"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about:steplinkto4%2050%201:6" TargetMode="External"/><Relationship Id="rId5" Type="http://schemas.openxmlformats.org/officeDocument/2006/relationships/hyperlink" Target="about:steplinkto4%2045%203:21-45%203:26" TargetMode="External"/><Relationship Id="rId4" Type="http://schemas.openxmlformats.org/officeDocument/2006/relationships/hyperlink" Target="about:steplinkto4%2043%203:16" TargetMode="External"/><Relationship Id="rId9" Type="http://schemas.openxmlformats.org/officeDocument/2006/relationships/hyperlink" Target="about:steplinkto4%2043%2017:12-43%2017:15" TargetMode="External"/></Relationships>
</file>

<file path=ppt/notesSlides/_rels/notesSlide2.xml.rels><?xml version="1.0" encoding="UTF-8" standalone="yes"?>
<Relationships xmlns="http://schemas.openxmlformats.org/package/2006/relationships"><Relationship Id="rId8" Type="http://schemas.openxmlformats.org/officeDocument/2006/relationships/hyperlink" Target="about:steplinkto4%2060%201:5" TargetMode="External"/><Relationship Id="rId3" Type="http://schemas.openxmlformats.org/officeDocument/2006/relationships/hyperlink" Target="about:steplinkto4%2043%208:31" TargetMode="External"/><Relationship Id="rId7" Type="http://schemas.openxmlformats.org/officeDocument/2006/relationships/hyperlink" Target="about:steplinkto4%2050%201:6"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about:steplinkto4%2040%2024:11-40%2024:13" TargetMode="External"/><Relationship Id="rId5" Type="http://schemas.openxmlformats.org/officeDocument/2006/relationships/hyperlink" Target="about:steplinkto4%2062%205:18" TargetMode="External"/><Relationship Id="rId10" Type="http://schemas.openxmlformats.org/officeDocument/2006/relationships/hyperlink" Target="about:steplinkto4%2019%2089:31-19%2089:33" TargetMode="External"/><Relationship Id="rId4" Type="http://schemas.openxmlformats.org/officeDocument/2006/relationships/hyperlink" Target="about:steplinkto4%2062%203:9" TargetMode="External"/><Relationship Id="rId9" Type="http://schemas.openxmlformats.org/officeDocument/2006/relationships/hyperlink" Target="about:steplinkto4%2061%201:10" TargetMode="External"/></Relationships>
</file>

<file path=ppt/notesSlides/_rels/notesSlide3.xml.rels><?xml version="1.0" encoding="UTF-8" standalone="yes"?>
<Relationships xmlns="http://schemas.openxmlformats.org/package/2006/relationships"><Relationship Id="rId8" Type="http://schemas.openxmlformats.org/officeDocument/2006/relationships/hyperlink" Target="about:steplinkto4%2055%202:18" TargetMode="External"/><Relationship Id="rId13" Type="http://schemas.openxmlformats.org/officeDocument/2006/relationships/hyperlink" Target="about:steplinkto4%2058%209:12-58%209:15" TargetMode="External"/><Relationship Id="rId18" Type="http://schemas.openxmlformats.org/officeDocument/2006/relationships/hyperlink" Target="about:steplinkto4%2062%203:9" TargetMode="External"/><Relationship Id="rId3" Type="http://schemas.openxmlformats.org/officeDocument/2006/relationships/hyperlink" Target="about:steplinkto4%2062%202:19" TargetMode="External"/><Relationship Id="rId21" Type="http://schemas.openxmlformats.org/officeDocument/2006/relationships/hyperlink" Target="about:steplinkto4%2053%203:3" TargetMode="External"/><Relationship Id="rId7" Type="http://schemas.openxmlformats.org/officeDocument/2006/relationships/hyperlink" Target="about:steplinkto4%2024%2031:3" TargetMode="External"/><Relationship Id="rId12" Type="http://schemas.openxmlformats.org/officeDocument/2006/relationships/hyperlink" Target="about:steplinkto4%2058%207:25" TargetMode="External"/><Relationship Id="rId17" Type="http://schemas.openxmlformats.org/officeDocument/2006/relationships/hyperlink" Target="about:steplinkto4%2062%202:27" TargetMode="External"/><Relationship Id="rId2" Type="http://schemas.openxmlformats.org/officeDocument/2006/relationships/slide" Target="../slides/slide5.xml"/><Relationship Id="rId16" Type="http://schemas.openxmlformats.org/officeDocument/2006/relationships/hyperlink" Target="about:steplinkto4%2043%2014:16" TargetMode="External"/><Relationship Id="rId20" Type="http://schemas.openxmlformats.org/officeDocument/2006/relationships/hyperlink" Target="about:steplinkto4%2043%2010:28" TargetMode="External"/><Relationship Id="rId1" Type="http://schemas.openxmlformats.org/officeDocument/2006/relationships/notesMaster" Target="../notesMasters/notesMaster1.xml"/><Relationship Id="rId6" Type="http://schemas.openxmlformats.org/officeDocument/2006/relationships/hyperlink" Target="about:steplinkto4%2043%206:66-43%206:69" TargetMode="External"/><Relationship Id="rId11" Type="http://schemas.openxmlformats.org/officeDocument/2006/relationships/hyperlink" Target="about:steplinkto4%2045%208:33-45%208:39" TargetMode="External"/><Relationship Id="rId5" Type="http://schemas.openxmlformats.org/officeDocument/2006/relationships/hyperlink" Target="about:steplinkto4%2040%2013:20" TargetMode="External"/><Relationship Id="rId15" Type="http://schemas.openxmlformats.org/officeDocument/2006/relationships/hyperlink" Target="about:steplinkto4%2058%2013:20-58%2013:21" TargetMode="External"/><Relationship Id="rId10" Type="http://schemas.openxmlformats.org/officeDocument/2006/relationships/hyperlink" Target="about:steplinkto4%2043%2017:11" TargetMode="External"/><Relationship Id="rId19" Type="http://schemas.openxmlformats.org/officeDocument/2006/relationships/hyperlink" Target="about:steplinkto4%2024%2032:40" TargetMode="External"/><Relationship Id="rId4" Type="http://schemas.openxmlformats.org/officeDocument/2006/relationships/hyperlink" Target="about:steplinkto4%2043%2013:18" TargetMode="External"/><Relationship Id="rId9" Type="http://schemas.openxmlformats.org/officeDocument/2006/relationships/hyperlink" Target="about:steplinkto4%2042%2022:32" TargetMode="External"/><Relationship Id="rId14" Type="http://schemas.openxmlformats.org/officeDocument/2006/relationships/hyperlink" Target="about:steplinkto4%2058%2010:10"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about:steplinkto4%2045%208:28"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about:steplinkto4%2024%2032:40" TargetMode="External"/><Relationship Id="rId4" Type="http://schemas.openxmlformats.org/officeDocument/2006/relationships/hyperlink" Target="about:steplinkto4%2040%206:30-40%206:33" TargetMode="External"/></Relationships>
</file>

<file path=ppt/notesSlides/_rels/notesSlide5.xml.rels><?xml version="1.0" encoding="UTF-8" standalone="yes"?>
<Relationships xmlns="http://schemas.openxmlformats.org/package/2006/relationships"><Relationship Id="rId8" Type="http://schemas.openxmlformats.org/officeDocument/2006/relationships/hyperlink" Target="about:steplinkto4%2040%2026:70" TargetMode="External"/><Relationship Id="rId13" Type="http://schemas.openxmlformats.org/officeDocument/2006/relationships/hyperlink" Target="about:steplinkto4%2023%2064:5" TargetMode="External"/><Relationship Id="rId18" Type="http://schemas.openxmlformats.org/officeDocument/2006/relationships/hyperlink" Target="about:steplinkto4%2023%2036:17" TargetMode="External"/><Relationship Id="rId26" Type="http://schemas.openxmlformats.org/officeDocument/2006/relationships/hyperlink" Target="about:steplinkto4%2046%2011:32" TargetMode="External"/><Relationship Id="rId3" Type="http://schemas.openxmlformats.org/officeDocument/2006/relationships/hyperlink" Target="about:steplinkto4%2043%2010:28-43%2010:29" TargetMode="External"/><Relationship Id="rId21" Type="http://schemas.openxmlformats.org/officeDocument/2006/relationships/hyperlink" Target="about:steplinkto4%2019%2032:3" TargetMode="External"/><Relationship Id="rId7" Type="http://schemas.openxmlformats.org/officeDocument/2006/relationships/hyperlink" Target="about:steplinkto4%2062%204:4" TargetMode="External"/><Relationship Id="rId12" Type="http://schemas.openxmlformats.org/officeDocument/2006/relationships/hyperlink" Target="about:steplinkto4%2010%2011:27" TargetMode="External"/><Relationship Id="rId17" Type="http://schemas.openxmlformats.org/officeDocument/2006/relationships/hyperlink" Target="about:steplinkto4%2066%202:4" TargetMode="External"/><Relationship Id="rId25" Type="http://schemas.openxmlformats.org/officeDocument/2006/relationships/hyperlink" Target="about:steplinkto4%2019%2089:31-19%2089:33" TargetMode="External"/><Relationship Id="rId2" Type="http://schemas.openxmlformats.org/officeDocument/2006/relationships/slide" Target="../slides/slide7.xml"/><Relationship Id="rId16" Type="http://schemas.openxmlformats.org/officeDocument/2006/relationships/hyperlink" Target="about:QVB/51970324/%20synclink%2022,5,2" TargetMode="External"/><Relationship Id="rId20" Type="http://schemas.openxmlformats.org/officeDocument/2006/relationships/hyperlink" Target="about:steplinkto4%2041%2016:14" TargetMode="External"/><Relationship Id="rId1" Type="http://schemas.openxmlformats.org/officeDocument/2006/relationships/notesMaster" Target="../notesMasters/notesMaster1.xml"/><Relationship Id="rId6" Type="http://schemas.openxmlformats.org/officeDocument/2006/relationships/hyperlink" Target="about:QVB/51970324/%20synclink%2058,13,5" TargetMode="External"/><Relationship Id="rId11" Type="http://schemas.openxmlformats.org/officeDocument/2006/relationships/hyperlink" Target="about:steplinkto4%2019%2051:14" TargetMode="External"/><Relationship Id="rId24" Type="http://schemas.openxmlformats.org/officeDocument/2006/relationships/hyperlink" Target="about:steplinkto4%2010%2012:14" TargetMode="External"/><Relationship Id="rId5" Type="http://schemas.openxmlformats.org/officeDocument/2006/relationships/hyperlink" Target="about:steplinkto4%2058%201:14" TargetMode="External"/><Relationship Id="rId15" Type="http://schemas.openxmlformats.org/officeDocument/2006/relationships/hyperlink" Target="about:steplinkto4%2019%2051:8" TargetMode="External"/><Relationship Id="rId23" Type="http://schemas.openxmlformats.org/officeDocument/2006/relationships/hyperlink" Target="about:QVB/51970324/%20synclink%2019,51,8" TargetMode="External"/><Relationship Id="rId10" Type="http://schemas.openxmlformats.org/officeDocument/2006/relationships/hyperlink" Target="about:QVB/51970324/%20synclink%2040,26,74" TargetMode="External"/><Relationship Id="rId19" Type="http://schemas.openxmlformats.org/officeDocument/2006/relationships/hyperlink" Target="about:steplinkto4%2041%206:52" TargetMode="External"/><Relationship Id="rId4" Type="http://schemas.openxmlformats.org/officeDocument/2006/relationships/hyperlink" Target="about:steplinkto4%2065%201:24-65%201:25" TargetMode="External"/><Relationship Id="rId9" Type="http://schemas.openxmlformats.org/officeDocument/2006/relationships/hyperlink" Target="about:QVB/51970324/%20synclink%2040,26,72" TargetMode="External"/><Relationship Id="rId14" Type="http://schemas.openxmlformats.org/officeDocument/2006/relationships/hyperlink" Target="about:steplinkto4%2049%204:30" TargetMode="External"/><Relationship Id="rId22" Type="http://schemas.openxmlformats.org/officeDocument/2006/relationships/hyperlink" Target="about:QVB/51970324/%20synclink%2019,32,4"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en-US" sz="1200" dirty="0" smtClean="0"/>
              <a:t> </a:t>
            </a:r>
            <a:r>
              <a:rPr lang="en-US" sz="2000" u="sng" dirty="0" smtClean="0">
                <a:solidFill>
                  <a:schemeClr val="tx1"/>
                </a:solidFill>
              </a:rPr>
              <a:t>Basis of the Perseverance of Saints</a:t>
            </a:r>
          </a:p>
          <a:p>
            <a:pPr lvl="1" algn="l"/>
            <a:endParaRPr lang="en-US" sz="2000" u="none" dirty="0" smtClean="0">
              <a:solidFill>
                <a:schemeClr val="tx1"/>
              </a:solidFill>
            </a:endParaRPr>
          </a:p>
          <a:p>
            <a:pPr lvl="1" algn="l"/>
            <a:r>
              <a:rPr lang="en-US" sz="2000" u="none" dirty="0" smtClean="0">
                <a:solidFill>
                  <a:schemeClr val="tx1"/>
                </a:solidFill>
              </a:rPr>
              <a:t>See </a:t>
            </a:r>
            <a:r>
              <a:rPr lang="en-US" sz="2000" u="none" dirty="0" err="1" smtClean="0">
                <a:solidFill>
                  <a:schemeClr val="tx1"/>
                </a:solidFill>
              </a:rPr>
              <a:t>iPad</a:t>
            </a:r>
            <a:r>
              <a:rPr lang="en-US" sz="2000" u="none" dirty="0" smtClean="0">
                <a:solidFill>
                  <a:schemeClr val="tx1"/>
                </a:solidFill>
              </a:rPr>
              <a:t> (Olive Tree Notes)</a:t>
            </a:r>
          </a:p>
          <a:p>
            <a:pPr algn="l"/>
            <a:endParaRPr lang="en-US" sz="2000" dirty="0" smtClean="0"/>
          </a:p>
          <a:p>
            <a:pPr marL="457200" lvl="0" indent="-457200" algn="l">
              <a:buFont typeface="+mj-lt"/>
              <a:buAutoNum type="arabicPeriod"/>
            </a:pPr>
            <a:r>
              <a:rPr lang="en-US" sz="2000" dirty="0" smtClean="0"/>
              <a:t>Who is the author of salvation?</a:t>
            </a:r>
          </a:p>
          <a:p>
            <a:pPr marL="914400" lvl="1" indent="-457200" algn="l">
              <a:buFont typeface="Arial" pitchFamily="34" charset="0"/>
              <a:buChar char="•"/>
            </a:pPr>
            <a:r>
              <a:rPr lang="en-US" sz="2000" dirty="0" smtClean="0"/>
              <a:t>God is the author of salvation (</a:t>
            </a:r>
            <a:r>
              <a:rPr lang="en-US" sz="2000" u="sng" dirty="0" smtClean="0">
                <a:hlinkClick r:id="rId3"/>
              </a:rPr>
              <a:t>2 </a:t>
            </a:r>
            <a:r>
              <a:rPr lang="en-US" sz="2000" u="sng" dirty="0" err="1" smtClean="0">
                <a:hlinkClick r:id="rId3"/>
              </a:rPr>
              <a:t>Cor</a:t>
            </a:r>
            <a:r>
              <a:rPr lang="en-US" sz="2000" u="sng" dirty="0" smtClean="0">
                <a:hlinkClick r:id="rId3"/>
              </a:rPr>
              <a:t> 5:18‑19</a:t>
            </a:r>
            <a:r>
              <a:rPr lang="en-US" sz="2000" dirty="0" smtClean="0"/>
              <a:t>; </a:t>
            </a:r>
            <a:r>
              <a:rPr lang="en-US" sz="2000" u="sng" dirty="0" smtClean="0">
                <a:hlinkClick r:id="rId4"/>
              </a:rPr>
              <a:t>John 3:16</a:t>
            </a:r>
            <a:r>
              <a:rPr lang="en-US" sz="2000" dirty="0" smtClean="0"/>
              <a:t>). </a:t>
            </a:r>
          </a:p>
          <a:p>
            <a:pPr marL="457200" lvl="0" indent="-457200" algn="l">
              <a:buFont typeface="+mj-lt"/>
              <a:buAutoNum type="arabicPeriod"/>
            </a:pPr>
            <a:r>
              <a:rPr lang="en-US" sz="2000" dirty="0" smtClean="0"/>
              <a:t>What does justification mean?</a:t>
            </a:r>
          </a:p>
          <a:p>
            <a:pPr marL="914400" lvl="1" indent="-457200" algn="l">
              <a:buFont typeface="Arial" pitchFamily="34" charset="0"/>
              <a:buChar char="•"/>
            </a:pPr>
            <a:r>
              <a:rPr lang="en-US" sz="2000" dirty="0" smtClean="0"/>
              <a:t>God justifies or treats as acceptable sinners who receive Christ in faith (</a:t>
            </a:r>
            <a:r>
              <a:rPr lang="en-US" sz="2000" u="sng" dirty="0" smtClean="0">
                <a:hlinkClick r:id="rId5"/>
              </a:rPr>
              <a:t>Rom 3:21‑26</a:t>
            </a:r>
            <a:r>
              <a:rPr lang="en-US" sz="2000" dirty="0" smtClean="0"/>
              <a:t>). </a:t>
            </a:r>
          </a:p>
          <a:p>
            <a:pPr marL="457200" lvl="0" indent="-457200" algn="l">
              <a:buFont typeface="+mj-lt"/>
              <a:buAutoNum type="arabicPeriod"/>
            </a:pPr>
            <a:r>
              <a:rPr lang="en-US" sz="2000" dirty="0" smtClean="0"/>
              <a:t>Can we earn salvation?</a:t>
            </a:r>
          </a:p>
          <a:p>
            <a:pPr marL="914400" lvl="1" indent="-457200" algn="l">
              <a:buFont typeface="Arial" pitchFamily="34" charset="0"/>
              <a:buChar char="•"/>
            </a:pPr>
            <a:r>
              <a:rPr lang="en-US" sz="2000" dirty="0" smtClean="0"/>
              <a:t>The great message of the Reformation says, No one can earn assurance or security with God. (Ephesians 2:8-10)</a:t>
            </a:r>
          </a:p>
          <a:p>
            <a:pPr marL="457200" lvl="0" indent="-457200" algn="l">
              <a:buFont typeface="+mj-lt"/>
              <a:buAutoNum type="arabicPeriod"/>
            </a:pPr>
            <a:r>
              <a:rPr lang="en-US" sz="2000" dirty="0" smtClean="0"/>
              <a:t>Does God abandon what he started?  and when did he start it?</a:t>
            </a:r>
          </a:p>
          <a:p>
            <a:pPr marL="914400" lvl="1" indent="-457200" algn="l">
              <a:buFont typeface="Arial" pitchFamily="34" charset="0"/>
              <a:buChar char="•"/>
            </a:pPr>
            <a:r>
              <a:rPr lang="en-US" sz="2000" dirty="0" smtClean="0"/>
              <a:t>God who has begun the work of salvation in Christians also provides the necessary assurance to bring His work to its completion in the day of Christ (</a:t>
            </a:r>
            <a:r>
              <a:rPr lang="en-US" sz="2000" u="sng" dirty="0" smtClean="0">
                <a:hlinkClick r:id="rId6"/>
              </a:rPr>
              <a:t>Phil 1:6</a:t>
            </a:r>
            <a:r>
              <a:rPr lang="en-US" sz="2000" dirty="0" smtClean="0"/>
              <a:t>; Romans 8:30). </a:t>
            </a:r>
          </a:p>
          <a:p>
            <a:pPr marL="457200" lvl="0" indent="-457200" algn="l">
              <a:buFont typeface="+mj-lt"/>
              <a:buAutoNum type="arabicPeriod"/>
            </a:pPr>
            <a:r>
              <a:rPr lang="en-US" sz="2000" dirty="0" smtClean="0"/>
              <a:t>Where does the keeping power come from?</a:t>
            </a:r>
          </a:p>
          <a:p>
            <a:pPr marL="914400" lvl="1" indent="-457200" algn="l">
              <a:buFont typeface="Arial" pitchFamily="34" charset="0"/>
              <a:buChar char="•"/>
            </a:pPr>
            <a:r>
              <a:rPr lang="en-US" sz="2000" dirty="0" smtClean="0"/>
              <a:t>God in Christ protects and keeps Christians (</a:t>
            </a:r>
            <a:r>
              <a:rPr lang="en-US" sz="2000" u="sng" dirty="0" smtClean="0">
                <a:hlinkClick r:id="rId7"/>
              </a:rPr>
              <a:t>John 10:27‑29</a:t>
            </a:r>
            <a:r>
              <a:rPr lang="en-US" sz="2000" dirty="0" smtClean="0"/>
              <a:t>; </a:t>
            </a:r>
            <a:r>
              <a:rPr lang="en-US" sz="2000" u="sng" dirty="0" smtClean="0">
                <a:hlinkClick r:id="rId8"/>
              </a:rPr>
              <a:t>2 </a:t>
            </a:r>
            <a:r>
              <a:rPr lang="en-US" sz="2000" u="sng" dirty="0" err="1" smtClean="0">
                <a:hlinkClick r:id="rId8"/>
              </a:rPr>
              <a:t>Thess</a:t>
            </a:r>
            <a:r>
              <a:rPr lang="en-US" sz="2000" u="sng" dirty="0" smtClean="0">
                <a:hlinkClick r:id="rId8"/>
              </a:rPr>
              <a:t> 3:3</a:t>
            </a:r>
            <a:r>
              <a:rPr lang="en-US" sz="2000" dirty="0" smtClean="0"/>
              <a:t>) just as Jesus took seriously the task of preserving the disciples while He was on earth (</a:t>
            </a:r>
            <a:r>
              <a:rPr lang="en-US" sz="2000" u="sng" dirty="0" smtClean="0">
                <a:hlinkClick r:id="rId9"/>
              </a:rPr>
              <a:t>John 17:12‑15</a:t>
            </a:r>
            <a:r>
              <a:rPr lang="en-US" sz="2000" dirty="0" smtClean="0"/>
              <a:t>). </a:t>
            </a:r>
          </a:p>
          <a:p>
            <a:pPr marL="457200" indent="-457200" algn="l">
              <a:buClr>
                <a:schemeClr val="tx1"/>
              </a:buClr>
              <a:buSzPct val="125000"/>
              <a:buFont typeface="+mj-lt"/>
              <a:buAutoNum type="arabicPeriod"/>
            </a:pPr>
            <a:endParaRPr lang="en-US" sz="2000" dirty="0" smtClean="0"/>
          </a:p>
          <a:p>
            <a:pPr marL="342900" indent="-342900" algn="l">
              <a:buClr>
                <a:schemeClr val="tx1"/>
              </a:buClr>
              <a:buSzPct val="125000"/>
            </a:pPr>
            <a:endParaRPr lang="en-US" sz="2000" dirty="0" smtClean="0"/>
          </a:p>
        </p:txBody>
      </p:sp>
      <p:sp>
        <p:nvSpPr>
          <p:cNvPr id="4" name="Slide Number Placeholder 3"/>
          <p:cNvSpPr>
            <a:spLocks noGrp="1"/>
          </p:cNvSpPr>
          <p:nvPr>
            <p:ph type="sldNum" sz="quarter" idx="10"/>
          </p:nvPr>
        </p:nvSpPr>
        <p:spPr/>
        <p:txBody>
          <a:bodyPr/>
          <a:lstStyle/>
          <a:p>
            <a:fld id="{7902FE0C-308E-4661-8110-5D15FF3F099E}"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2900" indent="-342900" algn="l">
              <a:buClr>
                <a:schemeClr val="tx1"/>
              </a:buClr>
              <a:buSzPct val="175000"/>
              <a:buFont typeface="+mj-lt"/>
              <a:buAutoNum type="arabicPeriod"/>
            </a:pPr>
            <a:r>
              <a:rPr lang="en-US" sz="1800" dirty="0" smtClean="0"/>
              <a:t>﻿</a:t>
            </a:r>
            <a:r>
              <a:rPr lang="en-US" sz="2000" dirty="0" smtClean="0"/>
              <a:t>That such only are </a:t>
            </a:r>
            <a:r>
              <a:rPr lang="en-US" sz="2000" b="1" dirty="0" smtClean="0">
                <a:solidFill>
                  <a:srgbClr val="FF0000"/>
                </a:solidFill>
              </a:rPr>
              <a:t>real believers</a:t>
            </a:r>
            <a:r>
              <a:rPr lang="en-US" sz="2000" dirty="0" smtClean="0"/>
              <a:t> as endure unto the  end; </a:t>
            </a:r>
          </a:p>
          <a:p>
            <a:pPr lvl="1" algn="l"/>
            <a:r>
              <a:rPr lang="en-US" sz="2000" u="sng" dirty="0" smtClean="0">
                <a:hlinkClick r:id="rId3"/>
              </a:rPr>
              <a:t>John 8:31</a:t>
            </a:r>
            <a:r>
              <a:rPr lang="en-US" sz="2000" dirty="0" smtClean="0"/>
              <a:t>; </a:t>
            </a:r>
            <a:r>
              <a:rPr lang="en-US" sz="2000" u="sng" dirty="0" smtClean="0">
                <a:hlinkClick r:id="rId3"/>
              </a:rPr>
              <a:t>1 John 2:27-28</a:t>
            </a:r>
            <a:r>
              <a:rPr lang="en-US" sz="2000" dirty="0" smtClean="0"/>
              <a:t>; </a:t>
            </a:r>
            <a:r>
              <a:rPr lang="en-US" sz="2000" u="sng" dirty="0" smtClean="0">
                <a:hlinkClick r:id="rId4"/>
              </a:rPr>
              <a:t>1 John 3:9</a:t>
            </a:r>
            <a:r>
              <a:rPr lang="en-US" sz="2000" dirty="0" smtClean="0"/>
              <a:t>; </a:t>
            </a:r>
            <a:r>
              <a:rPr lang="en-US" sz="2000" u="sng" dirty="0" smtClean="0">
                <a:hlinkClick r:id="rId5"/>
              </a:rPr>
              <a:t>1 John 5:18</a:t>
            </a:r>
            <a:r>
              <a:rPr lang="en-US" sz="2000" dirty="0" smtClean="0"/>
              <a:t>; </a:t>
            </a:r>
            <a:r>
              <a:rPr lang="en-US" sz="2000" u="sng" dirty="0" smtClean="0">
                <a:hlinkClick r:id="rId6"/>
              </a:rPr>
              <a:t>Matthew 24:11-13</a:t>
            </a:r>
            <a:r>
              <a:rPr lang="en-US" sz="2000" dirty="0" smtClean="0"/>
              <a:t>.  </a:t>
            </a:r>
          </a:p>
          <a:p>
            <a:pPr marL="914400" lvl="1" indent="-457200" algn="l">
              <a:buClr>
                <a:schemeClr val="tx1"/>
              </a:buClr>
              <a:buSzPct val="150000"/>
              <a:buFont typeface="Arial" pitchFamily="34" charset="0"/>
              <a:buChar char="•"/>
            </a:pPr>
            <a:r>
              <a:rPr lang="en-US" sz="2000" dirty="0" smtClean="0"/>
              <a:t>They, whom God hath accepted in His Beloved, effectually called, and sanctified by His Spirit, can neither totally, nor finally, fall away from the state of grace: but shall certainly persevere therein to the end, and be eternally saved (</a:t>
            </a:r>
            <a:r>
              <a:rPr lang="en-US" sz="2000" u="sng" dirty="0" smtClean="0">
                <a:hlinkClick r:id="rId7"/>
              </a:rPr>
              <a:t>Phil 1:6</a:t>
            </a:r>
            <a:r>
              <a:rPr lang="en-US" sz="2000" dirty="0" smtClean="0"/>
              <a:t>; </a:t>
            </a:r>
            <a:r>
              <a:rPr lang="en-US" sz="2000" u="sng" dirty="0" smtClean="0">
                <a:hlinkClick r:id="rId8"/>
              </a:rPr>
              <a:t>1 Pet 1:5</a:t>
            </a:r>
            <a:r>
              <a:rPr lang="en-US" sz="2000" dirty="0" smtClean="0"/>
              <a:t>, 9; </a:t>
            </a:r>
            <a:r>
              <a:rPr lang="en-US" sz="2000" u="sng" dirty="0" smtClean="0">
                <a:hlinkClick r:id="rId9"/>
              </a:rPr>
              <a:t>2 Pet 1:10</a:t>
            </a:r>
            <a:r>
              <a:rPr lang="en-US" sz="2000" dirty="0" smtClean="0"/>
              <a:t>; </a:t>
            </a:r>
            <a:r>
              <a:rPr lang="en-US" sz="2000" u="sng" dirty="0" smtClean="0">
                <a:hlinkClick r:id="rId4"/>
              </a:rPr>
              <a:t>1 John 3:9</a:t>
            </a:r>
            <a:r>
              <a:rPr lang="en-US" sz="2000" dirty="0" smtClean="0"/>
              <a:t>; </a:t>
            </a:r>
            <a:r>
              <a:rPr lang="en-US" sz="2000" u="sng" dirty="0" err="1" smtClean="0">
                <a:hlinkClick r:id="rId10"/>
              </a:rPr>
              <a:t>Psa</a:t>
            </a:r>
            <a:r>
              <a:rPr lang="en-US" sz="2000" u="sng" dirty="0" smtClean="0">
                <a:hlinkClick r:id="rId10"/>
              </a:rPr>
              <a:t> 89:31-33</a:t>
            </a:r>
            <a:r>
              <a:rPr lang="en-US" sz="2000" dirty="0" smtClean="0"/>
              <a:t>).</a:t>
            </a:r>
          </a:p>
          <a:p>
            <a:endParaRPr lang="en-US" dirty="0"/>
          </a:p>
        </p:txBody>
      </p:sp>
      <p:sp>
        <p:nvSpPr>
          <p:cNvPr id="4" name="Slide Number Placeholder 3"/>
          <p:cNvSpPr>
            <a:spLocks noGrp="1"/>
          </p:cNvSpPr>
          <p:nvPr>
            <p:ph type="sldNum" sz="quarter" idx="10"/>
          </p:nvPr>
        </p:nvSpPr>
        <p:spPr/>
        <p:txBody>
          <a:bodyPr/>
          <a:lstStyle/>
          <a:p>
            <a:fld id="{7902FE0C-308E-4661-8110-5D15FF3F099E}"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342900" lvl="0" indent="-342900" algn="l">
              <a:buClr>
                <a:schemeClr val="tx1"/>
              </a:buClr>
              <a:buSzPct val="125000"/>
              <a:buFont typeface="+mj-lt"/>
              <a:buAutoNum type="arabicPeriod" startAt="2"/>
            </a:pPr>
            <a:r>
              <a:rPr lang="en-US" sz="1800" dirty="0" smtClean="0"/>
              <a:t>That their </a:t>
            </a:r>
            <a:r>
              <a:rPr lang="en-US" sz="1800" b="1" dirty="0" smtClean="0">
                <a:solidFill>
                  <a:srgbClr val="FF0000"/>
                </a:solidFill>
              </a:rPr>
              <a:t>persevering attachment to Christ </a:t>
            </a:r>
            <a:r>
              <a:rPr lang="en-US" sz="1800" dirty="0" smtClean="0"/>
              <a:t>is the grand mark  which distinguishes them from superficial professors; </a:t>
            </a:r>
          </a:p>
          <a:p>
            <a:pPr lvl="1" algn="l"/>
            <a:r>
              <a:rPr lang="en-US" sz="1800" u="sng" dirty="0" smtClean="0">
                <a:hlinkClick r:id="rId3"/>
              </a:rPr>
              <a:t>1 John 2:19</a:t>
            </a:r>
            <a:r>
              <a:rPr lang="en-US" sz="1800" dirty="0" smtClean="0"/>
              <a:t>; </a:t>
            </a:r>
            <a:r>
              <a:rPr lang="en-US" sz="1800" u="sng" dirty="0" smtClean="0">
                <a:hlinkClick r:id="rId4"/>
              </a:rPr>
              <a:t>John 13:18</a:t>
            </a:r>
            <a:r>
              <a:rPr lang="en-US" sz="1800" dirty="0" smtClean="0"/>
              <a:t>; </a:t>
            </a:r>
            <a:r>
              <a:rPr lang="en-US" sz="1800" u="sng" dirty="0" smtClean="0">
                <a:hlinkClick r:id="rId5"/>
              </a:rPr>
              <a:t>Matthew 13:20</a:t>
            </a:r>
            <a:r>
              <a:rPr lang="en-US" sz="1800" dirty="0" smtClean="0"/>
              <a:t>, 21; </a:t>
            </a:r>
            <a:r>
              <a:rPr lang="en-US" sz="1800" u="sng" dirty="0" smtClean="0">
                <a:hlinkClick r:id="rId6"/>
              </a:rPr>
              <a:t>John 6:66-69</a:t>
            </a:r>
            <a:r>
              <a:rPr lang="en-US" sz="1800" dirty="0" smtClean="0"/>
              <a:t> .  </a:t>
            </a:r>
          </a:p>
          <a:p>
            <a:pPr marL="800100" lvl="1" indent="-342900" algn="l">
              <a:buClr>
                <a:schemeClr val="tx1"/>
              </a:buClr>
              <a:buSzPct val="125000"/>
              <a:buFont typeface="Arial" pitchFamily="34" charset="0"/>
              <a:buChar char="•"/>
            </a:pPr>
            <a:r>
              <a:rPr lang="en-US" sz="1800" dirty="0" smtClean="0"/>
              <a:t>This perseverance of the saints depends not upon their own free will, but upon the immutability of the decree of election flowing from the free and unchangeable love of God the Father (</a:t>
            </a:r>
            <a:r>
              <a:rPr lang="en-US" sz="1800" u="sng" dirty="0" err="1" smtClean="0">
                <a:hlinkClick r:id="rId7"/>
              </a:rPr>
              <a:t>Jer</a:t>
            </a:r>
            <a:r>
              <a:rPr lang="en-US" sz="1800" u="sng" dirty="0" smtClean="0">
                <a:hlinkClick r:id="rId7"/>
              </a:rPr>
              <a:t> 31:3</a:t>
            </a:r>
            <a:r>
              <a:rPr lang="en-US" sz="1800" dirty="0" smtClean="0"/>
              <a:t>; </a:t>
            </a:r>
            <a:r>
              <a:rPr lang="en-US" sz="1800" u="sng" dirty="0" smtClean="0">
                <a:hlinkClick r:id="rId8"/>
              </a:rPr>
              <a:t>2 Tim 2:18</a:t>
            </a:r>
            <a:r>
              <a:rPr lang="en-US" sz="1800" dirty="0" smtClean="0"/>
              <a:t>, 19); </a:t>
            </a:r>
          </a:p>
          <a:p>
            <a:pPr marL="800100" lvl="1" indent="-342900" algn="l">
              <a:buClr>
                <a:schemeClr val="tx1"/>
              </a:buClr>
              <a:buSzPct val="125000"/>
              <a:buFont typeface="Arial" pitchFamily="34" charset="0"/>
              <a:buChar char="•"/>
            </a:pPr>
            <a:r>
              <a:rPr lang="en-US" sz="1800" dirty="0" smtClean="0"/>
              <a:t>upon the efficacy of the merit and intercession of Jesus Christ (</a:t>
            </a:r>
            <a:r>
              <a:rPr lang="en-US" sz="1800" u="sng" dirty="0" smtClean="0">
                <a:hlinkClick r:id="rId9"/>
              </a:rPr>
              <a:t>Luke 22:32</a:t>
            </a:r>
            <a:r>
              <a:rPr lang="en-US" sz="1800" dirty="0" smtClean="0"/>
              <a:t>; </a:t>
            </a:r>
            <a:r>
              <a:rPr lang="en-US" sz="1800" u="sng" dirty="0" smtClean="0">
                <a:hlinkClick r:id="rId10"/>
              </a:rPr>
              <a:t>John 17:11</a:t>
            </a:r>
            <a:r>
              <a:rPr lang="en-US" sz="1800" dirty="0" smtClean="0"/>
              <a:t>, 24; </a:t>
            </a:r>
            <a:r>
              <a:rPr lang="en-US" sz="1800" u="sng" dirty="0" smtClean="0">
                <a:hlinkClick r:id="rId11"/>
              </a:rPr>
              <a:t>Rom 8:33-39</a:t>
            </a:r>
            <a:r>
              <a:rPr lang="en-US" sz="1800" dirty="0" smtClean="0"/>
              <a:t>; </a:t>
            </a:r>
            <a:r>
              <a:rPr lang="en-US" sz="1800" u="sng" dirty="0" smtClean="0">
                <a:hlinkClick r:id="rId12"/>
              </a:rPr>
              <a:t>Heb 7:25</a:t>
            </a:r>
            <a:r>
              <a:rPr lang="en-US" sz="1800" dirty="0" smtClean="0"/>
              <a:t>; </a:t>
            </a:r>
            <a:r>
              <a:rPr lang="en-US" sz="1800" u="sng" dirty="0" smtClean="0">
                <a:hlinkClick r:id="rId13"/>
              </a:rPr>
              <a:t>Heb 9:12-15</a:t>
            </a:r>
            <a:r>
              <a:rPr lang="en-US" sz="1800" dirty="0" smtClean="0"/>
              <a:t>; </a:t>
            </a:r>
            <a:r>
              <a:rPr lang="en-US" sz="1800" u="sng" dirty="0" smtClean="0">
                <a:hlinkClick r:id="rId14"/>
              </a:rPr>
              <a:t>Heb 10:10</a:t>
            </a:r>
            <a:r>
              <a:rPr lang="en-US" sz="1800" dirty="0" smtClean="0"/>
              <a:t>, 14; </a:t>
            </a:r>
            <a:r>
              <a:rPr lang="en-US" sz="1800" u="sng" dirty="0" smtClean="0">
                <a:hlinkClick r:id="rId15"/>
              </a:rPr>
              <a:t>Heb 13:20-21</a:t>
            </a:r>
            <a:r>
              <a:rPr lang="en-US" sz="1800" dirty="0" smtClean="0"/>
              <a:t>); </a:t>
            </a:r>
          </a:p>
          <a:p>
            <a:pPr marL="800100" lvl="1" indent="-342900" algn="l">
              <a:buClr>
                <a:schemeClr val="tx1"/>
              </a:buClr>
              <a:buSzPct val="125000"/>
              <a:buFont typeface="Arial" pitchFamily="34" charset="0"/>
              <a:buChar char="•"/>
            </a:pPr>
            <a:r>
              <a:rPr lang="en-US" sz="1800" dirty="0" smtClean="0"/>
              <a:t>the abiding of the Spirit, and of the seed of God within them (</a:t>
            </a:r>
            <a:r>
              <a:rPr lang="en-US" sz="1800" u="sng" dirty="0" smtClean="0">
                <a:hlinkClick r:id="rId16"/>
              </a:rPr>
              <a:t>John 14:16</a:t>
            </a:r>
            <a:r>
              <a:rPr lang="en-US" sz="1800" dirty="0" smtClean="0"/>
              <a:t>, 17; </a:t>
            </a:r>
            <a:r>
              <a:rPr lang="en-US" sz="1800" u="sng" dirty="0" smtClean="0">
                <a:hlinkClick r:id="rId17"/>
              </a:rPr>
              <a:t>1 John 2:27</a:t>
            </a:r>
            <a:r>
              <a:rPr lang="en-US" sz="1800" dirty="0" smtClean="0"/>
              <a:t>; </a:t>
            </a:r>
            <a:r>
              <a:rPr lang="en-US" sz="1800" u="sng" dirty="0" smtClean="0">
                <a:hlinkClick r:id="rId18"/>
              </a:rPr>
              <a:t>1 John 3:9</a:t>
            </a:r>
            <a:r>
              <a:rPr lang="en-US" sz="1800" dirty="0" smtClean="0"/>
              <a:t>); </a:t>
            </a:r>
          </a:p>
          <a:p>
            <a:pPr marL="800100" lvl="1" indent="-342900" algn="l">
              <a:buClr>
                <a:schemeClr val="tx1"/>
              </a:buClr>
              <a:buSzPct val="125000"/>
              <a:buFont typeface="Arial" pitchFamily="34" charset="0"/>
              <a:buChar char="•"/>
            </a:pPr>
            <a:r>
              <a:rPr lang="en-US" sz="1800" dirty="0" smtClean="0"/>
              <a:t>and the nature of the covenant of grace (</a:t>
            </a:r>
            <a:r>
              <a:rPr lang="en-US" sz="1800" u="sng" dirty="0" err="1" smtClean="0">
                <a:hlinkClick r:id="rId19"/>
              </a:rPr>
              <a:t>Jer</a:t>
            </a:r>
            <a:r>
              <a:rPr lang="en-US" sz="1800" u="sng" dirty="0" smtClean="0">
                <a:hlinkClick r:id="rId19"/>
              </a:rPr>
              <a:t> 32:40</a:t>
            </a:r>
            <a:r>
              <a:rPr lang="en-US" sz="1800" dirty="0" smtClean="0"/>
              <a:t>):</a:t>
            </a:r>
          </a:p>
          <a:p>
            <a:pPr marL="800100" lvl="1" indent="-342900" algn="l">
              <a:buClr>
                <a:schemeClr val="tx1"/>
              </a:buClr>
              <a:buSzPct val="125000"/>
              <a:buFont typeface="Arial" pitchFamily="34" charset="0"/>
              <a:buChar char="•"/>
            </a:pPr>
            <a:r>
              <a:rPr lang="en-US" sz="1800" dirty="0" smtClean="0"/>
              <a:t>from all which </a:t>
            </a:r>
            <a:r>
              <a:rPr lang="en-US" sz="1800" dirty="0" err="1" smtClean="0"/>
              <a:t>ariseth</a:t>
            </a:r>
            <a:r>
              <a:rPr lang="en-US" sz="1800" dirty="0" smtClean="0"/>
              <a:t> also the certainty and infallibility thereof (</a:t>
            </a:r>
            <a:r>
              <a:rPr lang="en-US" sz="1800" u="sng" dirty="0" smtClean="0">
                <a:hlinkClick r:id="rId20"/>
              </a:rPr>
              <a:t>John 10:28</a:t>
            </a:r>
            <a:r>
              <a:rPr lang="en-US" sz="1800" dirty="0" smtClean="0"/>
              <a:t>; </a:t>
            </a:r>
            <a:r>
              <a:rPr lang="en-US" sz="1800" u="sng" dirty="0" smtClean="0">
                <a:hlinkClick r:id="rId21"/>
              </a:rPr>
              <a:t>2 </a:t>
            </a:r>
            <a:r>
              <a:rPr lang="en-US" sz="1800" u="sng" dirty="0" err="1" smtClean="0">
                <a:hlinkClick r:id="rId21"/>
              </a:rPr>
              <a:t>Thess</a:t>
            </a:r>
            <a:r>
              <a:rPr lang="en-US" sz="1800" u="sng" dirty="0" smtClean="0">
                <a:hlinkClick r:id="rId21"/>
              </a:rPr>
              <a:t> 3:3</a:t>
            </a:r>
            <a:r>
              <a:rPr lang="en-US" sz="1800" dirty="0" smtClean="0"/>
              <a:t>; </a:t>
            </a:r>
            <a:r>
              <a:rPr lang="en-US" sz="1800" u="sng" dirty="0" smtClean="0">
                <a:hlinkClick r:id="rId3"/>
              </a:rPr>
              <a:t>1 John 2:19</a:t>
            </a:r>
            <a:r>
              <a:rPr lang="en-US" sz="1800" dirty="0" smtClean="0"/>
              <a:t>).</a:t>
            </a:r>
          </a:p>
          <a:p>
            <a:endParaRPr lang="en-US" dirty="0"/>
          </a:p>
        </p:txBody>
      </p:sp>
      <p:sp>
        <p:nvSpPr>
          <p:cNvPr id="4" name="Slide Number Placeholder 3"/>
          <p:cNvSpPr>
            <a:spLocks noGrp="1"/>
          </p:cNvSpPr>
          <p:nvPr>
            <p:ph type="sldNum" sz="quarter" idx="10"/>
          </p:nvPr>
        </p:nvSpPr>
        <p:spPr/>
        <p:txBody>
          <a:bodyPr/>
          <a:lstStyle/>
          <a:p>
            <a:fld id="{7902FE0C-308E-4661-8110-5D15FF3F099E}"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2900" lvl="0" indent="-342900" algn="l">
              <a:buClr>
                <a:schemeClr val="tx1"/>
              </a:buClr>
              <a:buSzPct val="125000"/>
              <a:buFont typeface="+mj-lt"/>
              <a:buAutoNum type="arabicPeriod" startAt="3"/>
            </a:pPr>
            <a:r>
              <a:rPr lang="en-US" sz="2400" dirty="0" smtClean="0"/>
              <a:t>That </a:t>
            </a:r>
            <a:r>
              <a:rPr lang="en-US" sz="2400" b="1" dirty="0" smtClean="0">
                <a:solidFill>
                  <a:srgbClr val="FF0000"/>
                </a:solidFill>
              </a:rPr>
              <a:t>a special  Providence watches over their welfare</a:t>
            </a:r>
            <a:r>
              <a:rPr lang="en-US" sz="2400" dirty="0" smtClean="0"/>
              <a:t>; </a:t>
            </a:r>
          </a:p>
          <a:p>
            <a:pPr lvl="1" algn="l"/>
            <a:r>
              <a:rPr lang="en-US" u="sng" dirty="0" smtClean="0">
                <a:hlinkClick r:id="rId3"/>
              </a:rPr>
              <a:t>Romans 8:28</a:t>
            </a:r>
            <a:r>
              <a:rPr lang="en-US" dirty="0" smtClean="0"/>
              <a:t>; </a:t>
            </a:r>
            <a:r>
              <a:rPr lang="en-US" u="sng" dirty="0" smtClean="0">
                <a:hlinkClick r:id="rId4"/>
              </a:rPr>
              <a:t>Matthew 6:30-33</a:t>
            </a:r>
            <a:r>
              <a:rPr lang="en-US" dirty="0" smtClean="0"/>
              <a:t>; </a:t>
            </a:r>
            <a:r>
              <a:rPr lang="en-US" u="sng" dirty="0" smtClean="0">
                <a:hlinkClick r:id="rId5"/>
              </a:rPr>
              <a:t>Jeremiah 32:40; Psalms </a:t>
            </a:r>
            <a:r>
              <a:rPr lang="en-US" dirty="0" smtClean="0"/>
              <a:t>121:3; 91:11, 12</a:t>
            </a:r>
          </a:p>
          <a:p>
            <a:endParaRPr lang="en-US" dirty="0"/>
          </a:p>
        </p:txBody>
      </p:sp>
      <p:sp>
        <p:nvSpPr>
          <p:cNvPr id="4" name="Slide Number Placeholder 3"/>
          <p:cNvSpPr>
            <a:spLocks noGrp="1"/>
          </p:cNvSpPr>
          <p:nvPr>
            <p:ph type="sldNum" sz="quarter" idx="10"/>
          </p:nvPr>
        </p:nvSpPr>
        <p:spPr/>
        <p:txBody>
          <a:bodyPr/>
          <a:lstStyle/>
          <a:p>
            <a:fld id="{7902FE0C-308E-4661-8110-5D15FF3F099E}"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342900" lvl="0" indent="-342900" algn="l">
              <a:buClr>
                <a:schemeClr val="tx1"/>
              </a:buClr>
              <a:buSzPct val="125000"/>
              <a:buFont typeface="+mj-lt"/>
              <a:buNone/>
            </a:pPr>
            <a:r>
              <a:rPr lang="en-US" sz="1800" dirty="0" smtClean="0"/>
              <a:t>See </a:t>
            </a:r>
            <a:r>
              <a:rPr lang="en-US" sz="1800" dirty="0" err="1" smtClean="0"/>
              <a:t>iPad</a:t>
            </a:r>
            <a:r>
              <a:rPr lang="en-US" sz="1800" baseline="0" dirty="0" smtClean="0"/>
              <a:t> (</a:t>
            </a:r>
            <a:r>
              <a:rPr lang="en-US" sz="1800" baseline="0" smtClean="0"/>
              <a:t>Olive Tree)</a:t>
            </a:r>
            <a:endParaRPr lang="en-US" sz="1800" smtClean="0"/>
          </a:p>
          <a:p>
            <a:pPr marL="342900" lvl="0" indent="-342900" algn="l">
              <a:buClr>
                <a:schemeClr val="tx1"/>
              </a:buClr>
              <a:buSzPct val="125000"/>
              <a:buFont typeface="+mj-lt"/>
              <a:buNone/>
            </a:pPr>
            <a:r>
              <a:rPr lang="en-US" sz="1800" dirty="0" smtClean="0"/>
              <a:t> </a:t>
            </a:r>
          </a:p>
          <a:p>
            <a:pPr marL="342900" lvl="0" indent="-342900" algn="l">
              <a:buClr>
                <a:schemeClr val="tx1"/>
              </a:buClr>
              <a:buSzPct val="125000"/>
              <a:buFont typeface="+mj-lt"/>
              <a:buAutoNum type="arabicPeriod" startAt="4"/>
            </a:pPr>
            <a:r>
              <a:rPr lang="en-US" sz="1800" dirty="0" smtClean="0"/>
              <a:t>That </a:t>
            </a:r>
            <a:r>
              <a:rPr lang="en-US" sz="1800" dirty="0" smtClean="0"/>
              <a:t>they are kept by the  power of God through faith unto salvation.  </a:t>
            </a:r>
          </a:p>
          <a:p>
            <a:pPr lvl="1" algn="l"/>
            <a:r>
              <a:rPr lang="en-US" sz="1800" u="sng" dirty="0" smtClean="0">
                <a:hlinkClick r:id="rId3"/>
              </a:rPr>
              <a:t>John 10:28-29</a:t>
            </a:r>
            <a:r>
              <a:rPr lang="en-US" sz="1800" dirty="0" smtClean="0"/>
              <a:t>; </a:t>
            </a:r>
            <a:r>
              <a:rPr lang="en-US" sz="1800" u="sng" dirty="0" smtClean="0">
                <a:hlinkClick r:id="rId4"/>
              </a:rPr>
              <a:t>Philippians 1:6; 2:12, 13; Jude 1:24-25</a:t>
            </a:r>
            <a:r>
              <a:rPr lang="en-US" sz="1800" dirty="0" smtClean="0"/>
              <a:t>; </a:t>
            </a:r>
            <a:r>
              <a:rPr lang="en-US" sz="1800" u="sng" dirty="0" smtClean="0">
                <a:hlinkClick r:id="rId5"/>
              </a:rPr>
              <a:t>Hebrews 1:14</a:t>
            </a:r>
            <a:r>
              <a:rPr lang="en-US" sz="1800" dirty="0" smtClean="0"/>
              <a:t>; </a:t>
            </a:r>
            <a:r>
              <a:rPr lang="en-US" sz="1800" u="sng" dirty="0" smtClean="0">
                <a:hlinkClick r:id="rId6"/>
              </a:rPr>
              <a:t>13:5</a:t>
            </a:r>
            <a:r>
              <a:rPr lang="en-US" sz="1800" dirty="0" smtClean="0"/>
              <a:t>; </a:t>
            </a:r>
            <a:r>
              <a:rPr lang="en-US" sz="1800" u="sng" dirty="0" smtClean="0">
                <a:hlinkClick r:id="rId7"/>
              </a:rPr>
              <a:t>1 John 4:4</a:t>
            </a:r>
            <a:r>
              <a:rPr lang="en-US" sz="1800" dirty="0" smtClean="0"/>
              <a:t>.  </a:t>
            </a:r>
          </a:p>
          <a:p>
            <a:pPr marL="800100" lvl="1" indent="-342900" algn="l">
              <a:buClr>
                <a:schemeClr val="tx1"/>
              </a:buClr>
              <a:buSzPct val="125000"/>
              <a:buFont typeface="Arial" pitchFamily="34" charset="0"/>
              <a:buChar char="•"/>
            </a:pPr>
            <a:r>
              <a:rPr lang="en-US" sz="1800" dirty="0" smtClean="0"/>
              <a:t>Nevertheless, they may, through the temptations of Satan and of the world, the </a:t>
            </a:r>
            <a:r>
              <a:rPr lang="en-US" sz="1800" dirty="0" err="1" smtClean="0"/>
              <a:t>prevalency</a:t>
            </a:r>
            <a:r>
              <a:rPr lang="en-US" sz="1800" dirty="0" smtClean="0"/>
              <a:t> of corruption remaining in them, and the neglect of the means of their preservation, fall into grievous sins (</a:t>
            </a:r>
            <a:r>
              <a:rPr lang="en-US" sz="1800" u="sng" dirty="0" smtClean="0">
                <a:hlinkClick r:id="rId8"/>
              </a:rPr>
              <a:t>Matt 26:70</a:t>
            </a:r>
            <a:r>
              <a:rPr lang="en-US" sz="1800" dirty="0" smtClean="0"/>
              <a:t>, </a:t>
            </a:r>
            <a:r>
              <a:rPr lang="en-US" sz="1800" u="sng" dirty="0" smtClean="0">
                <a:hlinkClick r:id="rId9"/>
              </a:rPr>
              <a:t>72</a:t>
            </a:r>
            <a:r>
              <a:rPr lang="en-US" sz="1800" dirty="0" smtClean="0"/>
              <a:t>, </a:t>
            </a:r>
            <a:r>
              <a:rPr lang="en-US" sz="1800" u="sng" dirty="0" smtClean="0">
                <a:hlinkClick r:id="rId10"/>
              </a:rPr>
              <a:t>74</a:t>
            </a:r>
            <a:r>
              <a:rPr lang="en-US" sz="1800" dirty="0" smtClean="0"/>
              <a:t>); and, for a time, continue therein (</a:t>
            </a:r>
            <a:r>
              <a:rPr lang="en-US" sz="1800" u="sng" dirty="0" err="1" smtClean="0">
                <a:hlinkClick r:id="rId11"/>
              </a:rPr>
              <a:t>Psa</a:t>
            </a:r>
            <a:r>
              <a:rPr lang="en-US" sz="1800" u="sng" dirty="0" smtClean="0">
                <a:hlinkClick r:id="rId11"/>
              </a:rPr>
              <a:t> 51:14</a:t>
            </a:r>
            <a:r>
              <a:rPr lang="en-US" sz="1800" dirty="0" smtClean="0"/>
              <a:t> and title): </a:t>
            </a:r>
          </a:p>
          <a:p>
            <a:pPr marL="1257300" lvl="2" indent="-342900" algn="l">
              <a:buClr>
                <a:schemeClr val="tx1"/>
              </a:buClr>
              <a:buSzPct val="125000"/>
              <a:buFont typeface="+mj-lt"/>
              <a:buAutoNum type="arabicPeriod"/>
            </a:pPr>
            <a:r>
              <a:rPr lang="en-US" sz="1800" dirty="0" smtClean="0"/>
              <a:t>whereby they incur God's displeasure (</a:t>
            </a:r>
            <a:r>
              <a:rPr lang="en-US" sz="1800" u="sng" dirty="0" smtClean="0">
                <a:hlinkClick r:id="rId12"/>
              </a:rPr>
              <a:t>2 Sam 11:27</a:t>
            </a:r>
            <a:r>
              <a:rPr lang="en-US" sz="1800" dirty="0" smtClean="0"/>
              <a:t>; </a:t>
            </a:r>
            <a:r>
              <a:rPr lang="en-US" sz="1800" u="sng" dirty="0" smtClean="0">
                <a:hlinkClick r:id="rId13"/>
              </a:rPr>
              <a:t>Isa 64:5</a:t>
            </a:r>
            <a:r>
              <a:rPr lang="en-US" sz="1800" dirty="0" smtClean="0"/>
              <a:t>, 7, 9), </a:t>
            </a:r>
          </a:p>
          <a:p>
            <a:pPr marL="1257300" lvl="2" indent="-342900" algn="l">
              <a:buClr>
                <a:schemeClr val="tx1"/>
              </a:buClr>
              <a:buSzPct val="125000"/>
              <a:buFont typeface="+mj-lt"/>
              <a:buAutoNum type="arabicPeriod"/>
            </a:pPr>
            <a:r>
              <a:rPr lang="en-US" sz="1800" dirty="0" smtClean="0"/>
              <a:t>and grieve His Holy Spirit (</a:t>
            </a:r>
            <a:r>
              <a:rPr lang="en-US" sz="1800" u="sng" dirty="0" smtClean="0">
                <a:hlinkClick r:id="rId14"/>
              </a:rPr>
              <a:t>Eph 4:30</a:t>
            </a:r>
            <a:r>
              <a:rPr lang="en-US" sz="1800" dirty="0" smtClean="0"/>
              <a:t>), </a:t>
            </a:r>
          </a:p>
          <a:p>
            <a:pPr marL="1257300" lvl="2" indent="-342900" algn="l">
              <a:buClr>
                <a:schemeClr val="tx1"/>
              </a:buClr>
              <a:buSzPct val="125000"/>
              <a:buFont typeface="+mj-lt"/>
              <a:buAutoNum type="arabicPeriod"/>
            </a:pPr>
            <a:r>
              <a:rPr lang="en-US" sz="1800" dirty="0" smtClean="0"/>
              <a:t>come to be deprived of some measure of their graces and comforts (</a:t>
            </a:r>
            <a:r>
              <a:rPr lang="en-US" sz="1800" u="sng" dirty="0" err="1" smtClean="0">
                <a:hlinkClick r:id="rId15"/>
              </a:rPr>
              <a:t>Psa</a:t>
            </a:r>
            <a:r>
              <a:rPr lang="en-US" sz="1800" u="sng" dirty="0" smtClean="0">
                <a:hlinkClick r:id="rId15"/>
              </a:rPr>
              <a:t> 51:8</a:t>
            </a:r>
            <a:r>
              <a:rPr lang="en-US" sz="1800" dirty="0" smtClean="0"/>
              <a:t>, 10, 12; </a:t>
            </a:r>
            <a:r>
              <a:rPr lang="en-US" sz="1800" u="sng" dirty="0" smtClean="0">
                <a:hlinkClick r:id="rId16"/>
              </a:rPr>
              <a:t>Songs of Solomon 5:2-4</a:t>
            </a:r>
            <a:r>
              <a:rPr lang="en-US" sz="1800" dirty="0" smtClean="0"/>
              <a:t>, 6; </a:t>
            </a:r>
            <a:r>
              <a:rPr lang="en-US" sz="1800" u="sng" dirty="0" smtClean="0">
                <a:hlinkClick r:id="rId17"/>
              </a:rPr>
              <a:t>Rev 2:4</a:t>
            </a:r>
            <a:r>
              <a:rPr lang="en-US" sz="1800" dirty="0" smtClean="0"/>
              <a:t>), </a:t>
            </a:r>
          </a:p>
          <a:p>
            <a:pPr marL="1257300" lvl="2" indent="-342900" algn="l">
              <a:buClr>
                <a:schemeClr val="tx1"/>
              </a:buClr>
              <a:buSzPct val="125000"/>
              <a:buFont typeface="+mj-lt"/>
              <a:buAutoNum type="arabicPeriod"/>
            </a:pPr>
            <a:r>
              <a:rPr lang="en-US" sz="1800" dirty="0" smtClean="0"/>
              <a:t>have their hearts hardened (</a:t>
            </a:r>
            <a:r>
              <a:rPr lang="en-US" sz="1800" u="sng" dirty="0" smtClean="0">
                <a:hlinkClick r:id="rId18"/>
              </a:rPr>
              <a:t>Isa 36:17</a:t>
            </a:r>
            <a:r>
              <a:rPr lang="en-US" sz="1800" dirty="0" smtClean="0"/>
              <a:t>; </a:t>
            </a:r>
            <a:r>
              <a:rPr lang="en-US" sz="1800" u="sng" dirty="0" smtClean="0">
                <a:hlinkClick r:id="rId19"/>
              </a:rPr>
              <a:t>Mark 6:52</a:t>
            </a:r>
            <a:r>
              <a:rPr lang="en-US" sz="1800" dirty="0" smtClean="0"/>
              <a:t>; </a:t>
            </a:r>
            <a:r>
              <a:rPr lang="en-US" sz="1800" u="sng" dirty="0" smtClean="0">
                <a:hlinkClick r:id="rId20"/>
              </a:rPr>
              <a:t>Mark 16:14</a:t>
            </a:r>
            <a:r>
              <a:rPr lang="en-US" sz="1800" dirty="0" smtClean="0"/>
              <a:t>), </a:t>
            </a:r>
          </a:p>
          <a:p>
            <a:pPr marL="1257300" lvl="2" indent="-342900" algn="l">
              <a:buClr>
                <a:schemeClr val="tx1"/>
              </a:buClr>
              <a:buSzPct val="125000"/>
              <a:buFont typeface="+mj-lt"/>
              <a:buAutoNum type="arabicPeriod"/>
            </a:pPr>
            <a:r>
              <a:rPr lang="en-US" sz="1800" dirty="0" smtClean="0"/>
              <a:t>and their consciences wounded (</a:t>
            </a:r>
            <a:r>
              <a:rPr lang="en-US" sz="1800" u="sng" dirty="0" err="1" smtClean="0">
                <a:hlinkClick r:id="rId21"/>
              </a:rPr>
              <a:t>Psa</a:t>
            </a:r>
            <a:r>
              <a:rPr lang="en-US" sz="1800" u="sng" dirty="0" smtClean="0">
                <a:hlinkClick r:id="rId21"/>
              </a:rPr>
              <a:t> 32:3</a:t>
            </a:r>
            <a:r>
              <a:rPr lang="en-US" sz="1800" dirty="0" smtClean="0"/>
              <a:t>, </a:t>
            </a:r>
            <a:r>
              <a:rPr lang="en-US" sz="1800" u="sng" dirty="0" smtClean="0">
                <a:hlinkClick r:id="rId22"/>
              </a:rPr>
              <a:t>4</a:t>
            </a:r>
            <a:r>
              <a:rPr lang="en-US" sz="1800" dirty="0" smtClean="0"/>
              <a:t>; </a:t>
            </a:r>
            <a:r>
              <a:rPr lang="en-US" sz="1800" u="sng" dirty="0" smtClean="0">
                <a:hlinkClick r:id="rId23"/>
              </a:rPr>
              <a:t>51:8</a:t>
            </a:r>
            <a:r>
              <a:rPr lang="en-US" sz="1800" dirty="0" smtClean="0"/>
              <a:t>), </a:t>
            </a:r>
          </a:p>
          <a:p>
            <a:pPr marL="1257300" lvl="2" indent="-342900" algn="l">
              <a:buClr>
                <a:schemeClr val="tx1"/>
              </a:buClr>
              <a:buSzPct val="125000"/>
              <a:buFont typeface="+mj-lt"/>
              <a:buAutoNum type="arabicPeriod"/>
            </a:pPr>
            <a:r>
              <a:rPr lang="en-US" sz="1800" dirty="0" smtClean="0"/>
              <a:t>hurt and scandalize others (</a:t>
            </a:r>
            <a:r>
              <a:rPr lang="en-US" sz="1800" u="sng" dirty="0" smtClean="0">
                <a:hlinkClick r:id="rId24"/>
              </a:rPr>
              <a:t>2 Sam 12:14</a:t>
            </a:r>
            <a:r>
              <a:rPr lang="en-US" sz="1800" dirty="0" smtClean="0"/>
              <a:t>), </a:t>
            </a:r>
          </a:p>
          <a:p>
            <a:pPr marL="1257300" lvl="2" indent="-342900" algn="l">
              <a:buClr>
                <a:schemeClr val="tx1"/>
              </a:buClr>
              <a:buSzPct val="125000"/>
              <a:buFont typeface="+mj-lt"/>
              <a:buAutoNum type="arabicPeriod"/>
            </a:pPr>
            <a:r>
              <a:rPr lang="en-US" sz="1800" dirty="0" smtClean="0"/>
              <a:t> and bring temporal judgments upon themselves (</a:t>
            </a:r>
            <a:r>
              <a:rPr lang="en-US" sz="1800" u="sng" dirty="0" err="1" smtClean="0">
                <a:hlinkClick r:id="rId25"/>
              </a:rPr>
              <a:t>Psa</a:t>
            </a:r>
            <a:r>
              <a:rPr lang="en-US" sz="1800" u="sng" dirty="0" smtClean="0">
                <a:hlinkClick r:id="rId25"/>
              </a:rPr>
              <a:t> 89:31-33</a:t>
            </a:r>
            <a:r>
              <a:rPr lang="en-US" sz="1800" dirty="0" smtClean="0"/>
              <a:t>; </a:t>
            </a:r>
            <a:r>
              <a:rPr lang="en-US" sz="1800" u="sng" dirty="0" smtClean="0">
                <a:hlinkClick r:id="rId26"/>
              </a:rPr>
              <a:t>1 </a:t>
            </a:r>
            <a:r>
              <a:rPr lang="en-US" sz="1800" u="sng" dirty="0" err="1" smtClean="0">
                <a:hlinkClick r:id="rId26"/>
              </a:rPr>
              <a:t>Cor</a:t>
            </a:r>
            <a:r>
              <a:rPr lang="en-US" sz="1800" u="sng" dirty="0" smtClean="0">
                <a:hlinkClick r:id="rId26"/>
              </a:rPr>
              <a:t> 11:32</a:t>
            </a:r>
            <a:r>
              <a:rPr lang="en-US" sz="1800" dirty="0" smtClean="0"/>
              <a:t>).</a:t>
            </a:r>
          </a:p>
          <a:p>
            <a:pPr algn="l"/>
            <a:r>
              <a:rPr lang="en-US" sz="1800" b="1" dirty="0" smtClean="0"/>
              <a:t/>
            </a:r>
            <a:br>
              <a:rPr lang="en-US" sz="1800" b="1" dirty="0" smtClean="0"/>
            </a:br>
            <a:r>
              <a:rPr lang="en-US" sz="1800" b="1" dirty="0" smtClean="0"/>
              <a:t> </a:t>
            </a:r>
            <a:endParaRPr lang="en-US" dirty="0"/>
          </a:p>
        </p:txBody>
      </p:sp>
      <p:sp>
        <p:nvSpPr>
          <p:cNvPr id="4" name="Slide Number Placeholder 3"/>
          <p:cNvSpPr>
            <a:spLocks noGrp="1"/>
          </p:cNvSpPr>
          <p:nvPr>
            <p:ph type="sldNum" sz="quarter" idx="10"/>
          </p:nvPr>
        </p:nvSpPr>
        <p:spPr/>
        <p:txBody>
          <a:bodyPr/>
          <a:lstStyle/>
          <a:p>
            <a:fld id="{7902FE0C-308E-4661-8110-5D15FF3F099E}"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902FE0C-308E-4661-8110-5D15FF3F099E}"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AE20C16-3EF5-470E-AF8F-5BA682ED90AD}" type="datetimeFigureOut">
              <a:rPr lang="en-US" smtClean="0"/>
              <a:pPr/>
              <a:t>7/27/2012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9D69D4E-F76F-4861-83F9-92B3EED83E5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E20C16-3EF5-470E-AF8F-5BA682ED90AD}" type="datetimeFigureOut">
              <a:rPr lang="en-US" smtClean="0"/>
              <a:pPr/>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69D4E-F76F-4861-83F9-92B3EED83E5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E20C16-3EF5-470E-AF8F-5BA682ED90AD}" type="datetimeFigureOut">
              <a:rPr lang="en-US" smtClean="0"/>
              <a:pPr/>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69D4E-F76F-4861-83F9-92B3EED83E5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E20C16-3EF5-470E-AF8F-5BA682ED90AD}" type="datetimeFigureOut">
              <a:rPr lang="en-US" smtClean="0"/>
              <a:pPr/>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69D4E-F76F-4861-83F9-92B3EED83E5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AE20C16-3EF5-470E-AF8F-5BA682ED90AD}" type="datetimeFigureOut">
              <a:rPr lang="en-US" smtClean="0"/>
              <a:pPr/>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69D4E-F76F-4861-83F9-92B3EED83E5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AE20C16-3EF5-470E-AF8F-5BA682ED90AD}" type="datetimeFigureOut">
              <a:rPr lang="en-US" smtClean="0"/>
              <a:pPr/>
              <a:t>7/27/2012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D69D4E-F76F-4861-83F9-92B3EED83E5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AE20C16-3EF5-470E-AF8F-5BA682ED90AD}" type="datetimeFigureOut">
              <a:rPr lang="en-US" smtClean="0"/>
              <a:pPr/>
              <a:t>7/27/2012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D69D4E-F76F-4861-83F9-92B3EED83E5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AE20C16-3EF5-470E-AF8F-5BA682ED90AD}" type="datetimeFigureOut">
              <a:rPr lang="en-US" smtClean="0"/>
              <a:pPr/>
              <a:t>7/27/2012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D69D4E-F76F-4861-83F9-92B3EED83E5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E20C16-3EF5-470E-AF8F-5BA682ED90AD}" type="datetimeFigureOut">
              <a:rPr lang="en-US" smtClean="0"/>
              <a:pPr/>
              <a:t>7/27/2012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D69D4E-F76F-4861-83F9-92B3EED83E5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AE20C16-3EF5-470E-AF8F-5BA682ED90AD}" type="datetimeFigureOut">
              <a:rPr lang="en-US" smtClean="0"/>
              <a:pPr/>
              <a:t>7/27/2012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D69D4E-F76F-4861-83F9-92B3EED83E5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AE20C16-3EF5-470E-AF8F-5BA682ED90AD}" type="datetimeFigureOut">
              <a:rPr lang="en-US" smtClean="0"/>
              <a:pPr/>
              <a:t>7/27/2012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9D69D4E-F76F-4861-83F9-92B3EED83E5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AE20C16-3EF5-470E-AF8F-5BA682ED90AD}" type="datetimeFigureOut">
              <a:rPr lang="en-US" smtClean="0"/>
              <a:pPr/>
              <a:t>7/27/2012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9D69D4E-F76F-4861-83F9-92B3EED83E5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Lonoke/Oversight/Education/Bible%20Study/Articles%20of%20Faith/Perseverance%20of%20Saints.doc"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about:steplinkto4%2045%206:1-45%206:2" TargetMode="External"/><Relationship Id="rId3" Type="http://schemas.openxmlformats.org/officeDocument/2006/relationships/hyperlink" Target="about:steplinkto4%2058%2012:1" TargetMode="External"/><Relationship Id="rId7" Type="http://schemas.openxmlformats.org/officeDocument/2006/relationships/hyperlink" Target="about:steplinkto4%2026%203:18-26%203:21" TargetMode="External"/><Relationship Id="rId2" Type="http://schemas.openxmlformats.org/officeDocument/2006/relationships/hyperlink" Target="about:steplinkto4%2049%206:18" TargetMode="External"/><Relationship Id="rId1" Type="http://schemas.openxmlformats.org/officeDocument/2006/relationships/slideLayout" Target="../slideLayouts/slideLayout1.xml"/><Relationship Id="rId6" Type="http://schemas.openxmlformats.org/officeDocument/2006/relationships/hyperlink" Target="about:steplinkto4%2047%2011:14-47%2011:15" TargetMode="External"/><Relationship Id="rId5" Type="http://schemas.openxmlformats.org/officeDocument/2006/relationships/hyperlink" Target="about:steplinkto4%2040%2024:44-40%2024:51" TargetMode="External"/><Relationship Id="rId4" Type="http://schemas.openxmlformats.org/officeDocument/2006/relationships/hyperlink" Target="about:steplinkto4%2059%201:25"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about:steplinkto4%2043%2014:25-43%2014:30" TargetMode="External"/><Relationship Id="rId2" Type="http://schemas.openxmlformats.org/officeDocument/2006/relationships/hyperlink" Target="about:steplinkto4%2043%2014:16-43%2014:18" TargetMode="External"/><Relationship Id="rId1" Type="http://schemas.openxmlformats.org/officeDocument/2006/relationships/slideLayout" Target="../slideLayouts/slideLayout1.xml"/><Relationship Id="rId5" Type="http://schemas.openxmlformats.org/officeDocument/2006/relationships/hyperlink" Target="about:steplinkto4%2043%2016:8-43%2016:15" TargetMode="External"/><Relationship Id="rId4" Type="http://schemas.openxmlformats.org/officeDocument/2006/relationships/hyperlink" Target="about:steplinkto4%2043%2015:26-43%2015:2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685800" y="304800"/>
            <a:ext cx="7467600" cy="1066800"/>
          </a:xfrm>
        </p:spPr>
        <p:txBody>
          <a:bodyPr/>
          <a:lstStyle/>
          <a:p>
            <a:pPr algn="ctr" eaLnBrk="1" hangingPunct="1">
              <a:defRPr/>
            </a:pPr>
            <a:r>
              <a:rPr lang="en-US" sz="6000" b="1" dirty="0" smtClean="0">
                <a:solidFill>
                  <a:schemeClr val="tx1"/>
                </a:solidFill>
              </a:rPr>
              <a:t>Baptist Doctrine</a:t>
            </a:r>
            <a:endParaRPr lang="en-US" sz="6000" b="1" dirty="0">
              <a:solidFill>
                <a:schemeClr val="tx1"/>
              </a:solidFill>
            </a:endParaRPr>
          </a:p>
        </p:txBody>
      </p:sp>
      <p:sp>
        <p:nvSpPr>
          <p:cNvPr id="5" name="Rectangle 3"/>
          <p:cNvSpPr>
            <a:spLocks noGrp="1" noChangeArrowheads="1"/>
          </p:cNvSpPr>
          <p:nvPr>
            <p:ph type="subTitle" idx="1"/>
          </p:nvPr>
        </p:nvSpPr>
        <p:spPr>
          <a:xfrm>
            <a:off x="914400" y="1981200"/>
            <a:ext cx="7696200" cy="4419600"/>
          </a:xfrm>
        </p:spPr>
        <p:txBody>
          <a:bodyPr/>
          <a:lstStyle/>
          <a:p>
            <a:pPr algn="ctr" eaLnBrk="1" hangingPunct="1">
              <a:lnSpc>
                <a:spcPct val="80000"/>
              </a:lnSpc>
              <a:defRPr/>
            </a:pPr>
            <a:r>
              <a:rPr lang="en-US" sz="4000" b="1" dirty="0" smtClean="0"/>
              <a:t>- Perseverance of Saints -</a:t>
            </a:r>
          </a:p>
          <a:p>
            <a:pPr algn="ctr" eaLnBrk="1" hangingPunct="1">
              <a:lnSpc>
                <a:spcPct val="80000"/>
              </a:lnSpc>
              <a:defRPr/>
            </a:pPr>
            <a:endParaRPr lang="en-US" sz="2400" b="1" dirty="0" smtClean="0">
              <a:solidFill>
                <a:schemeClr val="tx2"/>
              </a:solidFill>
            </a:endParaRPr>
          </a:p>
          <a:p>
            <a:pPr algn="ctr" eaLnBrk="1" hangingPunct="1">
              <a:lnSpc>
                <a:spcPct val="80000"/>
              </a:lnSpc>
              <a:defRPr/>
            </a:pPr>
            <a:r>
              <a:rPr lang="en-US" sz="2400" b="1" dirty="0" smtClean="0">
                <a:solidFill>
                  <a:schemeClr val="tx2"/>
                </a:solidFill>
              </a:rPr>
              <a:t>“</a:t>
            </a:r>
            <a:r>
              <a:rPr lang="en-US" sz="2400" b="1" dirty="0" smtClean="0">
                <a:solidFill>
                  <a:schemeClr val="tx2"/>
                </a:solidFill>
                <a:hlinkClick r:id="rId2" action="ppaction://hlinkfile"/>
              </a:rPr>
              <a:t>Once Saved, Always Saved</a:t>
            </a:r>
            <a:r>
              <a:rPr lang="en-US" sz="2400" b="1" dirty="0" smtClean="0">
                <a:solidFill>
                  <a:schemeClr val="tx2"/>
                </a:solidFill>
              </a:rPr>
              <a:t>”</a:t>
            </a:r>
            <a:endParaRPr lang="en-US" sz="2400" b="1" dirty="0"/>
          </a:p>
          <a:p>
            <a:pPr algn="ctr" eaLnBrk="1" hangingPunct="1">
              <a:lnSpc>
                <a:spcPct val="80000"/>
              </a:lnSpc>
              <a:defRPr/>
            </a:pPr>
            <a:endParaRPr lang="en-US" sz="2800" b="1" dirty="0"/>
          </a:p>
          <a:p>
            <a:pPr algn="ctr" eaLnBrk="1" hangingPunct="1">
              <a:lnSpc>
                <a:spcPct val="80000"/>
              </a:lnSpc>
              <a:defRPr/>
            </a:pPr>
            <a:r>
              <a:rPr lang="en-US" sz="2800" b="1" dirty="0"/>
              <a:t>Lonoke </a:t>
            </a:r>
            <a:r>
              <a:rPr lang="en-US" sz="2800" b="1" dirty="0" smtClean="0"/>
              <a:t>Missionary Baptist Church</a:t>
            </a:r>
          </a:p>
          <a:p>
            <a:pPr algn="ctr" eaLnBrk="1" hangingPunct="1">
              <a:lnSpc>
                <a:spcPct val="80000"/>
              </a:lnSpc>
              <a:defRPr/>
            </a:pPr>
            <a:r>
              <a:rPr lang="en-US" sz="2000" b="1" dirty="0" smtClean="0"/>
              <a:t>702 South Hazel Street</a:t>
            </a:r>
            <a:endParaRPr lang="en-US" sz="2000" b="1" dirty="0"/>
          </a:p>
          <a:p>
            <a:pPr algn="ctr" eaLnBrk="1" hangingPunct="1">
              <a:lnSpc>
                <a:spcPct val="80000"/>
              </a:lnSpc>
              <a:defRPr/>
            </a:pPr>
            <a:r>
              <a:rPr lang="en-US" sz="2000" b="1" dirty="0" smtClean="0"/>
              <a:t>Hope, Arkansas  71801</a:t>
            </a:r>
          </a:p>
          <a:p>
            <a:pPr algn="ctr" eaLnBrk="1" hangingPunct="1">
              <a:lnSpc>
                <a:spcPct val="80000"/>
              </a:lnSpc>
              <a:defRPr/>
            </a:pPr>
            <a:endParaRPr lang="en-US" sz="2800" b="1" dirty="0" smtClean="0"/>
          </a:p>
          <a:p>
            <a:pPr algn="ctr" eaLnBrk="1" hangingPunct="1">
              <a:lnSpc>
                <a:spcPct val="80000"/>
              </a:lnSpc>
              <a:defRPr/>
            </a:pPr>
            <a:r>
              <a:rPr lang="en-US" sz="2800" b="1" dirty="0" smtClean="0"/>
              <a:t>Rev. Alvin Hunter</a:t>
            </a:r>
            <a:r>
              <a:rPr lang="en-US" sz="2800" b="1" smtClean="0"/>
              <a:t>, Presenter</a:t>
            </a:r>
            <a:endParaRPr lang="en-US" sz="2800" b="1" dirty="0" smtClean="0"/>
          </a:p>
          <a:p>
            <a:pPr algn="ctr" eaLnBrk="1" hangingPunct="1">
              <a:lnSpc>
                <a:spcPct val="80000"/>
              </a:lnSpc>
              <a:defRPr/>
            </a:pPr>
            <a:r>
              <a:rPr lang="en-US" sz="1600" b="1" dirty="0" smtClean="0"/>
              <a:t>(870) 777-6467 or 1 (888) 323-1117, Toll free</a:t>
            </a:r>
            <a:r>
              <a:rPr lang="en-US" sz="2000" b="1" dirty="0" smtClean="0"/>
              <a:t> </a:t>
            </a:r>
            <a:endParaRPr lang="en-US" sz="2000" b="1" dirty="0"/>
          </a:p>
          <a:p>
            <a:pPr algn="ctr" eaLnBrk="1" hangingPunct="1">
              <a:lnSpc>
                <a:spcPct val="80000"/>
              </a:lnSpc>
              <a:defRPr/>
            </a:pP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68" decel="100000"/>
                                        <p:tgtEl>
                                          <p:spTgt spid="4"/>
                                        </p:tgtEl>
                                      </p:cBhvr>
                                    </p:animEffect>
                                    <p:animScale>
                                      <p:cBhvr>
                                        <p:cTn id="8" dur="768" decel="100000"/>
                                        <p:tgtEl>
                                          <p:spTgt spid="4"/>
                                        </p:tgtEl>
                                      </p:cBhvr>
                                      <p:from x="10000" y="10000"/>
                                      <p:to x="200000" y="450000"/>
                                    </p:animScale>
                                    <p:animScale>
                                      <p:cBhvr>
                                        <p:cTn id="9" dur="1230" accel="100000" fill="hold">
                                          <p:stCondLst>
                                            <p:cond delay="768"/>
                                          </p:stCondLst>
                                        </p:cTn>
                                        <p:tgtEl>
                                          <p:spTgt spid="4"/>
                                        </p:tgtEl>
                                      </p:cBhvr>
                                      <p:from x="200000" y="450000"/>
                                      <p:to x="100000" y="100000"/>
                                    </p:animScale>
                                    <p:set>
                                      <p:cBhvr>
                                        <p:cTn id="10" dur="768" fill="hold"/>
                                        <p:tgtEl>
                                          <p:spTgt spid="4"/>
                                        </p:tgtEl>
                                        <p:attrNameLst>
                                          <p:attrName>ppt_x</p:attrName>
                                        </p:attrNameLst>
                                      </p:cBhvr>
                                      <p:to>
                                        <p:strVal val="(0.5)"/>
                                      </p:to>
                                    </p:set>
                                    <p:anim from="(0.5)" to="(#ppt_x)" calcmode="lin" valueType="num">
                                      <p:cBhvr>
                                        <p:cTn id="11" dur="1230" accel="100000" fill="hold">
                                          <p:stCondLst>
                                            <p:cond delay="768"/>
                                          </p:stCondLst>
                                        </p:cTn>
                                        <p:tgtEl>
                                          <p:spTgt spid="4"/>
                                        </p:tgtEl>
                                        <p:attrNameLst>
                                          <p:attrName>ppt_x</p:attrName>
                                        </p:attrNameLst>
                                      </p:cBhvr>
                                    </p:anim>
                                    <p:set>
                                      <p:cBhvr>
                                        <p:cTn id="12" dur="768" fill="hold"/>
                                        <p:tgtEl>
                                          <p:spTgt spid="4"/>
                                        </p:tgtEl>
                                        <p:attrNameLst>
                                          <p:attrName>ppt_y</p:attrName>
                                        </p:attrNameLst>
                                      </p:cBhvr>
                                      <p:to>
                                        <p:strVal val="(#ppt_y+0.4)"/>
                                      </p:to>
                                    </p:set>
                                    <p:anim from="(#ppt_y+0.4)" to="(#ppt_y)" calcmode="lin" valueType="num">
                                      <p:cBhvr>
                                        <p:cTn id="13" dur="1230" accel="100000" fill="hold">
                                          <p:stCondLst>
                                            <p:cond delay="768"/>
                                          </p:stCondLst>
                                        </p:cTn>
                                        <p:tgtEl>
                                          <p:spTgt spid="4"/>
                                        </p:tgtEl>
                                        <p:attrNameLst>
                                          <p:attrName>ppt_y</p:attrName>
                                        </p:attrNameLst>
                                      </p:cBhvr>
                                    </p:anim>
                                  </p:childTnLst>
                                </p:cTn>
                              </p:par>
                            </p:childTnLst>
                          </p:cTn>
                        </p:par>
                        <p:par>
                          <p:cTn id="14" fill="hold">
                            <p:stCondLst>
                              <p:cond delay="1998"/>
                            </p:stCondLst>
                            <p:childTnLst>
                              <p:par>
                                <p:cTn id="15" presetID="53" presetClass="entr" presetSubtype="0" fill="hold" grpId="0" nodeType="after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 calcmode="lin" valueType="num">
                                      <p:cBhvr>
                                        <p:cTn id="1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9" dur="500"/>
                                        <p:tgtEl>
                                          <p:spTgt spid="5">
                                            <p:txEl>
                                              <p:pRg st="0" end="0"/>
                                            </p:txEl>
                                          </p:spTgt>
                                        </p:tgtEl>
                                      </p:cBhvr>
                                    </p:animEffect>
                                  </p:childTnLst>
                                </p:cTn>
                              </p:par>
                            </p:childTnLst>
                          </p:cTn>
                        </p:par>
                        <p:par>
                          <p:cTn id="20" fill="hold">
                            <p:stCondLst>
                              <p:cond delay="2498"/>
                            </p:stCondLst>
                            <p:childTnLst>
                              <p:par>
                                <p:cTn id="21" presetID="53" presetClass="entr" presetSubtype="0" fill="hold" grpId="0" nodeType="after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 calcmode="lin" valueType="num">
                                      <p:cBhvr>
                                        <p:cTn id="23"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25" dur="500"/>
                                        <p:tgtEl>
                                          <p:spTgt spid="5">
                                            <p:txEl>
                                              <p:pRg st="4" end="4"/>
                                            </p:txEl>
                                          </p:spTgt>
                                        </p:tgtEl>
                                      </p:cBhvr>
                                    </p:animEffect>
                                  </p:childTnLst>
                                </p:cTn>
                              </p:par>
                            </p:childTnLst>
                          </p:cTn>
                        </p:par>
                        <p:par>
                          <p:cTn id="26" fill="hold">
                            <p:stCondLst>
                              <p:cond delay="2998"/>
                            </p:stCondLst>
                            <p:childTnLst>
                              <p:par>
                                <p:cTn id="27" presetID="53" presetClass="entr" presetSubtype="0" fill="hold" grpId="0" nodeType="afterEffect">
                                  <p:stCondLst>
                                    <p:cond delay="0"/>
                                  </p:stCondLst>
                                  <p:childTnLst>
                                    <p:set>
                                      <p:cBhvr>
                                        <p:cTn id="28" dur="1" fill="hold">
                                          <p:stCondLst>
                                            <p:cond delay="0"/>
                                          </p:stCondLst>
                                        </p:cTn>
                                        <p:tgtEl>
                                          <p:spTgt spid="5">
                                            <p:txEl>
                                              <p:pRg st="5" end="5"/>
                                            </p:txEl>
                                          </p:spTgt>
                                        </p:tgtEl>
                                        <p:attrNameLst>
                                          <p:attrName>style.visibility</p:attrName>
                                        </p:attrNameLst>
                                      </p:cBhvr>
                                      <p:to>
                                        <p:strVal val="visible"/>
                                      </p:to>
                                    </p:set>
                                    <p:anim calcmode="lin" valueType="num">
                                      <p:cBhvr>
                                        <p:cTn id="29"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1" dur="500"/>
                                        <p:tgtEl>
                                          <p:spTgt spid="5">
                                            <p:txEl>
                                              <p:pRg st="5" end="5"/>
                                            </p:txEl>
                                          </p:spTgt>
                                        </p:tgtEl>
                                      </p:cBhvr>
                                    </p:animEffect>
                                  </p:childTnLst>
                                </p:cTn>
                              </p:par>
                            </p:childTnLst>
                          </p:cTn>
                        </p:par>
                        <p:par>
                          <p:cTn id="32" fill="hold">
                            <p:stCondLst>
                              <p:cond delay="3498"/>
                            </p:stCondLst>
                            <p:childTnLst>
                              <p:par>
                                <p:cTn id="33" presetID="53" presetClass="entr" presetSubtype="0" fill="hold" grpId="0" nodeType="after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anim calcmode="lin" valueType="num">
                                      <p:cBhvr>
                                        <p:cTn id="35"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5">
                                            <p:txEl>
                                              <p:pRg st="6" end="6"/>
                                            </p:txEl>
                                          </p:spTgt>
                                        </p:tgtEl>
                                      </p:cBhvr>
                                    </p:animEffect>
                                  </p:childTnLst>
                                </p:cTn>
                              </p:par>
                            </p:childTnLst>
                          </p:cTn>
                        </p:par>
                        <p:par>
                          <p:cTn id="38" fill="hold">
                            <p:stCondLst>
                              <p:cond delay="3998"/>
                            </p:stCondLst>
                            <p:childTnLst>
                              <p:par>
                                <p:cTn id="39" presetID="53" presetClass="entr" presetSubtype="0" fill="hold" grpId="0" nodeType="afterEffect">
                                  <p:stCondLst>
                                    <p:cond delay="0"/>
                                  </p:stCondLst>
                                  <p:childTnLst>
                                    <p:set>
                                      <p:cBhvr>
                                        <p:cTn id="40" dur="1" fill="hold">
                                          <p:stCondLst>
                                            <p:cond delay="0"/>
                                          </p:stCondLst>
                                        </p:cTn>
                                        <p:tgtEl>
                                          <p:spTgt spid="5">
                                            <p:txEl>
                                              <p:pRg st="8" end="8"/>
                                            </p:txEl>
                                          </p:spTgt>
                                        </p:tgtEl>
                                        <p:attrNameLst>
                                          <p:attrName>style.visibility</p:attrName>
                                        </p:attrNameLst>
                                      </p:cBhvr>
                                      <p:to>
                                        <p:strVal val="visible"/>
                                      </p:to>
                                    </p:set>
                                    <p:anim calcmode="lin" valueType="num">
                                      <p:cBhvr>
                                        <p:cTn id="41" dur="500" fill="hold"/>
                                        <p:tgtEl>
                                          <p:spTgt spid="5">
                                            <p:txEl>
                                              <p:pRg st="8" end="8"/>
                                            </p:txEl>
                                          </p:spTgt>
                                        </p:tgtEl>
                                        <p:attrNameLst>
                                          <p:attrName>ppt_w</p:attrName>
                                        </p:attrNameLst>
                                      </p:cBhvr>
                                      <p:tavLst>
                                        <p:tav tm="0">
                                          <p:val>
                                            <p:fltVal val="0"/>
                                          </p:val>
                                        </p:tav>
                                        <p:tav tm="100000">
                                          <p:val>
                                            <p:strVal val="#ppt_w"/>
                                          </p:val>
                                        </p:tav>
                                      </p:tavLst>
                                    </p:anim>
                                    <p:anim calcmode="lin" valueType="num">
                                      <p:cBhvr>
                                        <p:cTn id="42" dur="500" fill="hold"/>
                                        <p:tgtEl>
                                          <p:spTgt spid="5">
                                            <p:txEl>
                                              <p:pRg st="8" end="8"/>
                                            </p:txEl>
                                          </p:spTgt>
                                        </p:tgtEl>
                                        <p:attrNameLst>
                                          <p:attrName>ppt_h</p:attrName>
                                        </p:attrNameLst>
                                      </p:cBhvr>
                                      <p:tavLst>
                                        <p:tav tm="0">
                                          <p:val>
                                            <p:fltVal val="0"/>
                                          </p:val>
                                        </p:tav>
                                        <p:tav tm="100000">
                                          <p:val>
                                            <p:strVal val="#ppt_h"/>
                                          </p:val>
                                        </p:tav>
                                      </p:tavLst>
                                    </p:anim>
                                    <p:animEffect transition="in" filter="fade">
                                      <p:cBhvr>
                                        <p:cTn id="43" dur="500"/>
                                        <p:tgtEl>
                                          <p:spTgt spid="5">
                                            <p:txEl>
                                              <p:pRg st="8" end="8"/>
                                            </p:txEl>
                                          </p:spTgt>
                                        </p:tgtEl>
                                      </p:cBhvr>
                                    </p:animEffect>
                                  </p:childTnLst>
                                </p:cTn>
                              </p:par>
                            </p:childTnLst>
                          </p:cTn>
                        </p:par>
                        <p:par>
                          <p:cTn id="44" fill="hold">
                            <p:stCondLst>
                              <p:cond delay="4498"/>
                            </p:stCondLst>
                            <p:childTnLst>
                              <p:par>
                                <p:cTn id="45" presetID="53" presetClass="entr" presetSubtype="0" fill="hold" grpId="0" nodeType="after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 calcmode="lin" valueType="num">
                                      <p:cBhvr>
                                        <p:cTn id="47" dur="500" fill="hold"/>
                                        <p:tgtEl>
                                          <p:spTgt spid="5">
                                            <p:txEl>
                                              <p:pRg st="9" end="9"/>
                                            </p:txEl>
                                          </p:spTgt>
                                        </p:tgtEl>
                                        <p:attrNameLst>
                                          <p:attrName>ppt_w</p:attrName>
                                        </p:attrNameLst>
                                      </p:cBhvr>
                                      <p:tavLst>
                                        <p:tav tm="0">
                                          <p:val>
                                            <p:fltVal val="0"/>
                                          </p:val>
                                        </p:tav>
                                        <p:tav tm="100000">
                                          <p:val>
                                            <p:strVal val="#ppt_w"/>
                                          </p:val>
                                        </p:tav>
                                      </p:tavLst>
                                    </p:anim>
                                    <p:anim calcmode="lin" valueType="num">
                                      <p:cBhvr>
                                        <p:cTn id="48" dur="500" fill="hold"/>
                                        <p:tgtEl>
                                          <p:spTgt spid="5">
                                            <p:txEl>
                                              <p:pRg st="9" end="9"/>
                                            </p:txEl>
                                          </p:spTgt>
                                        </p:tgtEl>
                                        <p:attrNameLst>
                                          <p:attrName>ppt_h</p:attrName>
                                        </p:attrNameLst>
                                      </p:cBhvr>
                                      <p:tavLst>
                                        <p:tav tm="0">
                                          <p:val>
                                            <p:fltVal val="0"/>
                                          </p:val>
                                        </p:tav>
                                        <p:tav tm="100000">
                                          <p:val>
                                            <p:strVal val="#ppt_h"/>
                                          </p:val>
                                        </p:tav>
                                      </p:tavLst>
                                    </p:anim>
                                    <p:animEffect transition="in" filter="fade">
                                      <p:cBhvr>
                                        <p:cTn id="49" dur="500"/>
                                        <p:tgtEl>
                                          <p:spTgt spid="5">
                                            <p:txEl>
                                              <p:pRg st="9" end="9"/>
                                            </p:txEl>
                                          </p:spTgt>
                                        </p:tgtEl>
                                      </p:cBhvr>
                                    </p:animEffect>
                                  </p:childTnLst>
                                </p:cTn>
                              </p:par>
                            </p:childTnLst>
                          </p:cTn>
                        </p:par>
                        <p:par>
                          <p:cTn id="50" fill="hold">
                            <p:stCondLst>
                              <p:cond delay="4998"/>
                            </p:stCondLst>
                            <p:childTnLst>
                              <p:par>
                                <p:cTn id="51" presetID="49" presetClass="entr" presetSubtype="0" decel="100000" fill="hold" nodeType="afterEffect">
                                  <p:stCondLst>
                                    <p:cond delay="0"/>
                                  </p:stCondLst>
                                  <p:childTnLst>
                                    <p:set>
                                      <p:cBhvr>
                                        <p:cTn id="52" dur="1" fill="hold">
                                          <p:stCondLst>
                                            <p:cond delay="0"/>
                                          </p:stCondLst>
                                        </p:cTn>
                                        <p:tgtEl>
                                          <p:spTgt spid="5">
                                            <p:txEl>
                                              <p:pRg st="2" end="2"/>
                                            </p:txEl>
                                          </p:spTgt>
                                        </p:tgtEl>
                                        <p:attrNameLst>
                                          <p:attrName>style.visibility</p:attrName>
                                        </p:attrNameLst>
                                      </p:cBhvr>
                                      <p:to>
                                        <p:strVal val="visible"/>
                                      </p:to>
                                    </p:set>
                                    <p:anim calcmode="lin" valueType="num">
                                      <p:cBhvr>
                                        <p:cTn id="53"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54" dur="500" fill="hold"/>
                                        <p:tgtEl>
                                          <p:spTgt spid="5">
                                            <p:txEl>
                                              <p:pRg st="2" end="2"/>
                                            </p:txEl>
                                          </p:spTgt>
                                        </p:tgtEl>
                                        <p:attrNameLst>
                                          <p:attrName>ppt_h</p:attrName>
                                        </p:attrNameLst>
                                      </p:cBhvr>
                                      <p:tavLst>
                                        <p:tav tm="0">
                                          <p:val>
                                            <p:fltVal val="0"/>
                                          </p:val>
                                        </p:tav>
                                        <p:tav tm="100000">
                                          <p:val>
                                            <p:strVal val="#ppt_h"/>
                                          </p:val>
                                        </p:tav>
                                      </p:tavLst>
                                    </p:anim>
                                    <p:anim calcmode="lin" valueType="num">
                                      <p:cBhvr>
                                        <p:cTn id="55" dur="500" fill="hold"/>
                                        <p:tgtEl>
                                          <p:spTgt spid="5">
                                            <p:txEl>
                                              <p:pRg st="2" end="2"/>
                                            </p:txEl>
                                          </p:spTgt>
                                        </p:tgtEl>
                                        <p:attrNameLst>
                                          <p:attrName>style.rotation</p:attrName>
                                        </p:attrNameLst>
                                      </p:cBhvr>
                                      <p:tavLst>
                                        <p:tav tm="0">
                                          <p:val>
                                            <p:fltVal val="360"/>
                                          </p:val>
                                        </p:tav>
                                        <p:tav tm="100000">
                                          <p:val>
                                            <p:fltVal val="0"/>
                                          </p:val>
                                        </p:tav>
                                      </p:tavLst>
                                    </p:anim>
                                    <p:animEffect transition="in" filter="fade">
                                      <p:cBhvr>
                                        <p:cTn id="5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851648" cy="914400"/>
          </a:xfrm>
        </p:spPr>
        <p:txBody>
          <a:bodyPr/>
          <a:lstStyle/>
          <a:p>
            <a:pPr algn="ctr"/>
            <a:r>
              <a:rPr lang="en-US" sz="6000" u="sng" dirty="0" smtClean="0">
                <a:solidFill>
                  <a:schemeClr val="tx1"/>
                </a:solidFill>
              </a:rPr>
              <a:t>Perseverance of Saints</a:t>
            </a:r>
            <a:endParaRPr lang="en-US" dirty="0">
              <a:solidFill>
                <a:schemeClr val="tx1"/>
              </a:solidFill>
            </a:endParaRPr>
          </a:p>
        </p:txBody>
      </p:sp>
      <p:sp>
        <p:nvSpPr>
          <p:cNvPr id="3" name="Subtitle 2"/>
          <p:cNvSpPr>
            <a:spLocks noGrp="1"/>
          </p:cNvSpPr>
          <p:nvPr>
            <p:ph type="subTitle" idx="1"/>
          </p:nvPr>
        </p:nvSpPr>
        <p:spPr>
          <a:xfrm>
            <a:off x="533400" y="1600200"/>
            <a:ext cx="7854696" cy="5029200"/>
          </a:xfrm>
        </p:spPr>
        <p:txBody>
          <a:bodyPr>
            <a:noAutofit/>
          </a:bodyPr>
          <a:lstStyle/>
          <a:p>
            <a:pPr algn="l"/>
            <a:r>
              <a:rPr lang="en-US" sz="1800" dirty="0" smtClean="0"/>
              <a:t> </a:t>
            </a:r>
            <a:r>
              <a:rPr lang="en-US" sz="1800" b="1" dirty="0" smtClean="0"/>
              <a:t>Perseverance</a:t>
            </a:r>
            <a:endParaRPr lang="en-US" sz="1800" dirty="0" smtClean="0"/>
          </a:p>
          <a:p>
            <a:pPr algn="l"/>
            <a:r>
              <a:rPr lang="en-US" sz="1800" dirty="0" smtClean="0"/>
              <a:t> </a:t>
            </a:r>
          </a:p>
          <a:p>
            <a:pPr algn="l"/>
            <a:r>
              <a:rPr lang="en-US" sz="1800" dirty="0" smtClean="0"/>
              <a:t>    The biblical view of security, however, is probably best epitomized in the Christian doctrine of perseverance (</a:t>
            </a:r>
            <a:r>
              <a:rPr lang="en-US" sz="1800" u="sng" dirty="0" smtClean="0">
                <a:hlinkClick r:id="rId2"/>
              </a:rPr>
              <a:t>Eph 6:18</a:t>
            </a:r>
            <a:r>
              <a:rPr lang="en-US" sz="1800" dirty="0" smtClean="0"/>
              <a:t>; </a:t>
            </a:r>
            <a:r>
              <a:rPr lang="en-US" sz="1800" u="sng" dirty="0" smtClean="0">
                <a:hlinkClick r:id="rId3"/>
              </a:rPr>
              <a:t>Heb 12:1</a:t>
            </a:r>
            <a:r>
              <a:rPr lang="en-US" sz="1800" dirty="0" smtClean="0"/>
              <a:t>; </a:t>
            </a:r>
            <a:r>
              <a:rPr lang="en-US" sz="1800" u="sng" dirty="0" smtClean="0">
                <a:hlinkClick r:id="rId4"/>
              </a:rPr>
              <a:t>Jas 1:25</a:t>
            </a:r>
            <a:r>
              <a:rPr lang="en-US" sz="1800" dirty="0" smtClean="0"/>
              <a:t>).  </a:t>
            </a:r>
            <a:r>
              <a:rPr lang="en-US" sz="1800" u="sng" dirty="0" smtClean="0">
                <a:hlinkClick r:id="rId5"/>
              </a:rPr>
              <a:t>Matt 24:44-51</a:t>
            </a:r>
            <a:r>
              <a:rPr lang="en-US" sz="1800" dirty="0" smtClean="0"/>
              <a:t>; </a:t>
            </a:r>
            <a:r>
              <a:rPr lang="en-US" sz="1800" u="sng" dirty="0" smtClean="0">
                <a:hlinkClick r:id="rId6"/>
              </a:rPr>
              <a:t>2 </a:t>
            </a:r>
            <a:r>
              <a:rPr lang="en-US" sz="1800" u="sng" dirty="0" err="1" smtClean="0">
                <a:hlinkClick r:id="rId6"/>
              </a:rPr>
              <a:t>Cor</a:t>
            </a:r>
            <a:r>
              <a:rPr lang="en-US" sz="1800" u="sng" dirty="0" smtClean="0">
                <a:hlinkClick r:id="rId6"/>
              </a:rPr>
              <a:t> 11:14-15</a:t>
            </a:r>
            <a:r>
              <a:rPr lang="en-US" sz="1800" dirty="0" smtClean="0"/>
              <a:t>; </a:t>
            </a:r>
            <a:r>
              <a:rPr lang="en-US" sz="1800" u="sng" dirty="0" smtClean="0">
                <a:hlinkClick r:id="rId7"/>
              </a:rPr>
              <a:t>Ezekiel 3:18-21</a:t>
            </a:r>
            <a:r>
              <a:rPr lang="en-US" sz="1800" dirty="0" smtClean="0"/>
              <a:t>; </a:t>
            </a:r>
            <a:r>
              <a:rPr lang="en-US" sz="1800" u="sng" dirty="0" smtClean="0">
                <a:hlinkClick r:id="rId8"/>
              </a:rPr>
              <a:t>Romans 6:1-2</a:t>
            </a:r>
            <a:endParaRPr lang="en-US" sz="1800" dirty="0" smtClean="0"/>
          </a:p>
          <a:p>
            <a:pPr lvl="0" algn="l"/>
            <a:r>
              <a:rPr lang="en-US" sz="1800" dirty="0" smtClean="0"/>
              <a:t>Christians must realize that their security does not lie in a fairy‑tale approach to life where once a person becomes a Christian everything is a happy bed of roses forever and ever. </a:t>
            </a:r>
          </a:p>
          <a:p>
            <a:pPr lvl="0" algn="l"/>
            <a:r>
              <a:rPr lang="en-US" sz="1800" dirty="0" smtClean="0"/>
              <a:t>Such a view fails to take seriously the traumas of human life. </a:t>
            </a:r>
          </a:p>
          <a:p>
            <a:pPr algn="l"/>
            <a:r>
              <a:rPr lang="en-US" sz="1800" dirty="0"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851648" cy="914400"/>
          </a:xfrm>
        </p:spPr>
        <p:txBody>
          <a:bodyPr/>
          <a:lstStyle/>
          <a:p>
            <a:pPr algn="ctr"/>
            <a:r>
              <a:rPr lang="en-US" sz="6000" u="sng" dirty="0" smtClean="0">
                <a:solidFill>
                  <a:schemeClr val="tx1"/>
                </a:solidFill>
              </a:rPr>
              <a:t>Perseverance of Saints</a:t>
            </a:r>
            <a:endParaRPr lang="en-US" dirty="0">
              <a:solidFill>
                <a:schemeClr val="tx1"/>
              </a:solidFill>
            </a:endParaRPr>
          </a:p>
        </p:txBody>
      </p:sp>
      <p:sp>
        <p:nvSpPr>
          <p:cNvPr id="3" name="Subtitle 2"/>
          <p:cNvSpPr>
            <a:spLocks noGrp="1"/>
          </p:cNvSpPr>
          <p:nvPr>
            <p:ph type="subTitle" idx="1"/>
          </p:nvPr>
        </p:nvSpPr>
        <p:spPr>
          <a:xfrm>
            <a:off x="533400" y="1600200"/>
            <a:ext cx="7854696" cy="5029200"/>
          </a:xfrm>
        </p:spPr>
        <p:txBody>
          <a:bodyPr>
            <a:noAutofit/>
          </a:bodyPr>
          <a:lstStyle/>
          <a:p>
            <a:pPr algn="l"/>
            <a:r>
              <a:rPr lang="en-US" sz="1800" dirty="0" smtClean="0"/>
              <a:t>  The biblical view of assurance or security is rooted in the conviction that when Jesus departed from the disciples, the Lord did not orphan them or leave them without support. </a:t>
            </a:r>
          </a:p>
          <a:p>
            <a:pPr lvl="0" algn="l"/>
            <a:r>
              <a:rPr lang="en-US" sz="1800" dirty="0" smtClean="0"/>
              <a:t>He promised Christians that he would come to them and would provide them with a companion Spirit (the Comforter or </a:t>
            </a:r>
            <a:r>
              <a:rPr lang="en-US" sz="1800" dirty="0" err="1" smtClean="0"/>
              <a:t>Paraclete</a:t>
            </a:r>
            <a:r>
              <a:rPr lang="en-US" sz="1800" dirty="0" smtClean="0"/>
              <a:t>) </a:t>
            </a:r>
          </a:p>
          <a:p>
            <a:pPr lvl="0" algn="l"/>
            <a:r>
              <a:rPr lang="en-US" sz="1800" dirty="0" smtClean="0"/>
              <a:t>who would not only be at their side but would be within them, as much a part of them as their very breath (</a:t>
            </a:r>
            <a:r>
              <a:rPr lang="en-US" sz="1800" u="sng" dirty="0" smtClean="0">
                <a:hlinkClick r:id="rId2"/>
              </a:rPr>
              <a:t>John 14:16‑18</a:t>
            </a:r>
            <a:r>
              <a:rPr lang="en-US" sz="1800" dirty="0" smtClean="0"/>
              <a:t>). </a:t>
            </a:r>
          </a:p>
          <a:p>
            <a:pPr lvl="0" algn="l"/>
            <a:r>
              <a:rPr lang="en-US" sz="1800" dirty="0" smtClean="0"/>
              <a:t>The Spirit would be their sense of peace and security, their witness concerning Jesus, their attorney with the world, and their guide or teacher into all truth (</a:t>
            </a:r>
            <a:r>
              <a:rPr lang="en-US" sz="1800" u="sng" dirty="0" smtClean="0">
                <a:hlinkClick r:id="rId3"/>
              </a:rPr>
              <a:t>John 14:25‑30</a:t>
            </a:r>
            <a:r>
              <a:rPr lang="en-US" sz="1800" dirty="0" smtClean="0"/>
              <a:t>; </a:t>
            </a:r>
            <a:r>
              <a:rPr lang="en-US" sz="1800" u="sng" dirty="0" smtClean="0">
                <a:hlinkClick r:id="rId4"/>
              </a:rPr>
              <a:t>John 15:26‑27</a:t>
            </a:r>
            <a:r>
              <a:rPr lang="en-US" sz="1800" dirty="0" smtClean="0"/>
              <a:t>; </a:t>
            </a:r>
            <a:r>
              <a:rPr lang="en-US" sz="1800" u="sng" dirty="0" smtClean="0">
                <a:hlinkClick r:id="rId5"/>
              </a:rPr>
              <a:t>John 16:8‑15</a:t>
            </a:r>
            <a:r>
              <a:rPr lang="en-US" sz="1800" dirty="0" smtClean="0"/>
              <a:t>). See Advocate; Comforter; Helper.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7851648" cy="762000"/>
          </a:xfrm>
        </p:spPr>
        <p:txBody>
          <a:bodyPr>
            <a:normAutofit/>
          </a:bodyPr>
          <a:lstStyle/>
          <a:p>
            <a:pPr algn="ctr"/>
            <a:r>
              <a:rPr lang="en-US" sz="4000" u="sng" dirty="0" smtClean="0">
                <a:solidFill>
                  <a:schemeClr val="tx1"/>
                </a:solidFill>
              </a:rPr>
              <a:t>Basis of the </a:t>
            </a:r>
            <a:r>
              <a:rPr lang="en-US" sz="4000" u="sng" dirty="0" smtClean="0">
                <a:solidFill>
                  <a:schemeClr val="tx1"/>
                </a:solidFill>
              </a:rPr>
              <a:t>Perseverance </a:t>
            </a:r>
            <a:r>
              <a:rPr lang="en-US" sz="4000" u="sng" dirty="0" smtClean="0">
                <a:solidFill>
                  <a:schemeClr val="tx1"/>
                </a:solidFill>
              </a:rPr>
              <a:t>of Saints</a:t>
            </a:r>
            <a:endParaRPr lang="en-US" sz="4000" dirty="0">
              <a:solidFill>
                <a:schemeClr val="tx1"/>
              </a:solidFill>
            </a:endParaRPr>
          </a:p>
        </p:txBody>
      </p:sp>
      <p:sp>
        <p:nvSpPr>
          <p:cNvPr id="3" name="Subtitle 2"/>
          <p:cNvSpPr>
            <a:spLocks noGrp="1"/>
          </p:cNvSpPr>
          <p:nvPr>
            <p:ph type="subTitle" idx="1"/>
          </p:nvPr>
        </p:nvSpPr>
        <p:spPr>
          <a:xfrm>
            <a:off x="304800" y="990600"/>
            <a:ext cx="8839200" cy="5638800"/>
          </a:xfrm>
        </p:spPr>
        <p:txBody>
          <a:bodyPr>
            <a:noAutofit/>
          </a:bodyPr>
          <a:lstStyle/>
          <a:p>
            <a:pPr marL="457200" lvl="0" indent="-457200" algn="l">
              <a:spcBef>
                <a:spcPts val="0"/>
              </a:spcBef>
              <a:buClr>
                <a:schemeClr val="tx1"/>
              </a:buClr>
              <a:buSzPct val="120000"/>
              <a:buFont typeface="+mj-lt"/>
              <a:buAutoNum type="arabicPeriod"/>
            </a:pPr>
            <a:r>
              <a:rPr lang="en-US" sz="2000" dirty="0" smtClean="0"/>
              <a:t> </a:t>
            </a:r>
            <a:r>
              <a:rPr lang="en-US" sz="2200" dirty="0" smtClean="0"/>
              <a:t>Who is the author of salvation?</a:t>
            </a:r>
          </a:p>
          <a:p>
            <a:pPr marL="914400" lvl="1" indent="-457200" algn="l">
              <a:spcBef>
                <a:spcPts val="0"/>
              </a:spcBef>
              <a:buClr>
                <a:schemeClr val="tx1"/>
              </a:buClr>
              <a:buSzPct val="120000"/>
              <a:buFont typeface="Arial" pitchFamily="34" charset="0"/>
              <a:buChar char="•"/>
            </a:pPr>
            <a:r>
              <a:rPr lang="en-US" sz="2200" dirty="0" smtClean="0"/>
              <a:t>God is the author of </a:t>
            </a:r>
            <a:r>
              <a:rPr lang="en-US" sz="2200" dirty="0" smtClean="0"/>
              <a:t>salvation. </a:t>
            </a:r>
            <a:endParaRPr lang="en-US" sz="2200" dirty="0" smtClean="0"/>
          </a:p>
          <a:p>
            <a:pPr marL="457200" lvl="0" indent="-457200" algn="l">
              <a:spcBef>
                <a:spcPts val="0"/>
              </a:spcBef>
              <a:buClr>
                <a:schemeClr val="tx1"/>
              </a:buClr>
              <a:buSzPct val="120000"/>
              <a:buFont typeface="+mj-lt"/>
              <a:buAutoNum type="arabicPeriod"/>
            </a:pPr>
            <a:r>
              <a:rPr lang="en-US" sz="2200" dirty="0" smtClean="0"/>
              <a:t>What does justification mean?</a:t>
            </a:r>
          </a:p>
          <a:p>
            <a:pPr marL="914400" lvl="1" indent="-457200" algn="l">
              <a:spcBef>
                <a:spcPts val="0"/>
              </a:spcBef>
              <a:buClr>
                <a:schemeClr val="tx1"/>
              </a:buClr>
              <a:buSzPct val="120000"/>
              <a:buFont typeface="Arial" pitchFamily="34" charset="0"/>
              <a:buChar char="•"/>
            </a:pPr>
            <a:r>
              <a:rPr lang="en-US" sz="2200" dirty="0" smtClean="0"/>
              <a:t>God justifies or treats as acceptable sinners who receive Christ in </a:t>
            </a:r>
            <a:r>
              <a:rPr lang="en-US" sz="2200" dirty="0" smtClean="0"/>
              <a:t>faith</a:t>
            </a:r>
            <a:endParaRPr lang="en-US" sz="2200" dirty="0" smtClean="0"/>
          </a:p>
          <a:p>
            <a:pPr marL="457200" lvl="0" indent="-457200" algn="l">
              <a:spcBef>
                <a:spcPts val="0"/>
              </a:spcBef>
              <a:buClr>
                <a:schemeClr val="tx1"/>
              </a:buClr>
              <a:buSzPct val="120000"/>
              <a:buFont typeface="+mj-lt"/>
              <a:buAutoNum type="arabicPeriod"/>
            </a:pPr>
            <a:r>
              <a:rPr lang="en-US" sz="2200" dirty="0" smtClean="0"/>
              <a:t>Can we earn salvation?</a:t>
            </a:r>
          </a:p>
          <a:p>
            <a:pPr marL="914400" lvl="1" indent="-457200" algn="l">
              <a:spcBef>
                <a:spcPts val="0"/>
              </a:spcBef>
              <a:buClr>
                <a:schemeClr val="tx1"/>
              </a:buClr>
              <a:buSzPct val="120000"/>
              <a:buFont typeface="Arial" pitchFamily="34" charset="0"/>
              <a:buChar char="•"/>
            </a:pPr>
            <a:r>
              <a:rPr lang="en-US" sz="2200" dirty="0" smtClean="0"/>
              <a:t>The great message of the Reformation says, No one can earn assurance or security with God. </a:t>
            </a:r>
          </a:p>
          <a:p>
            <a:pPr marL="457200" lvl="0" indent="-457200" algn="l">
              <a:spcBef>
                <a:spcPts val="0"/>
              </a:spcBef>
              <a:buClr>
                <a:schemeClr val="tx1"/>
              </a:buClr>
              <a:buSzPct val="120000"/>
              <a:buFont typeface="+mj-lt"/>
              <a:buAutoNum type="arabicPeriod"/>
            </a:pPr>
            <a:r>
              <a:rPr lang="en-US" sz="2200" dirty="0" smtClean="0"/>
              <a:t>Does God abandon what he started?  and when did he start it?</a:t>
            </a:r>
          </a:p>
          <a:p>
            <a:pPr marL="914400" lvl="1" indent="-457200" algn="l">
              <a:spcBef>
                <a:spcPts val="0"/>
              </a:spcBef>
              <a:buClr>
                <a:schemeClr val="tx1"/>
              </a:buClr>
              <a:buSzPct val="120000"/>
              <a:buFont typeface="Arial" pitchFamily="34" charset="0"/>
              <a:buChar char="•"/>
            </a:pPr>
            <a:r>
              <a:rPr lang="en-US" sz="2200" dirty="0" smtClean="0"/>
              <a:t>God who has begun the work of salvation in Christians also provides the necessary assurance to bring His work to its completion in the day of </a:t>
            </a:r>
            <a:r>
              <a:rPr lang="en-US" sz="2200" dirty="0" smtClean="0"/>
              <a:t>Christ. </a:t>
            </a:r>
            <a:endParaRPr lang="en-US" sz="2200" dirty="0" smtClean="0"/>
          </a:p>
          <a:p>
            <a:pPr marL="457200" lvl="0" indent="-457200" algn="l">
              <a:spcBef>
                <a:spcPts val="0"/>
              </a:spcBef>
              <a:buClr>
                <a:schemeClr val="tx1"/>
              </a:buClr>
              <a:buSzPct val="120000"/>
              <a:buFont typeface="+mj-lt"/>
              <a:buAutoNum type="arabicPeriod"/>
            </a:pPr>
            <a:r>
              <a:rPr lang="en-US" sz="2200" dirty="0" smtClean="0"/>
              <a:t>Where does the keeping power come from?</a:t>
            </a:r>
          </a:p>
          <a:p>
            <a:pPr marL="914400" lvl="1" indent="-457200" algn="l">
              <a:spcBef>
                <a:spcPts val="0"/>
              </a:spcBef>
              <a:buClr>
                <a:schemeClr val="tx1"/>
              </a:buClr>
              <a:buSzPct val="120000"/>
              <a:buFont typeface="Arial" pitchFamily="34" charset="0"/>
              <a:buChar char="•"/>
            </a:pPr>
            <a:r>
              <a:rPr lang="en-US" sz="2200" dirty="0" smtClean="0"/>
              <a:t>God in Christ protects and keeps Christians </a:t>
            </a:r>
            <a:r>
              <a:rPr lang="en-US" sz="2200" dirty="0" smtClean="0"/>
              <a:t> just </a:t>
            </a:r>
            <a:r>
              <a:rPr lang="en-US" sz="2200" dirty="0" smtClean="0"/>
              <a:t>as Jesus took seriously the task of preserving the disciples while He was on </a:t>
            </a:r>
            <a:r>
              <a:rPr lang="en-US" sz="2200" dirty="0" smtClean="0"/>
              <a:t>earth. </a:t>
            </a:r>
            <a:endParaRPr lang="en-US" sz="2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3">
                                            <p:txEl>
                                              <p:pRg st="4" end="4"/>
                                            </p:txEl>
                                          </p:spTgt>
                                        </p:tgtEl>
                                        <p:attrNameLst>
                                          <p:attrName>style.rotation</p:attrName>
                                        </p:attrNameLst>
                                      </p:cBhvr>
                                      <p:tavLst>
                                        <p:tav tm="0">
                                          <p:val>
                                            <p:fltVal val="360"/>
                                          </p:val>
                                        </p:tav>
                                        <p:tav tm="100000">
                                          <p:val>
                                            <p:fltVal val="0"/>
                                          </p:val>
                                        </p:tav>
                                      </p:tavLst>
                                    </p:anim>
                                    <p:animEffect transition="in" filter="fade">
                                      <p:cBhvr>
                                        <p:cTn id="42" dur="5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9" presetClass="entr" presetSubtype="0" decel="10000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5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500" fill="hold"/>
                                        <p:tgtEl>
                                          <p:spTgt spid="3">
                                            <p:txEl>
                                              <p:pRg st="5" end="5"/>
                                            </p:txEl>
                                          </p:spTgt>
                                        </p:tgtEl>
                                        <p:attrNameLst>
                                          <p:attrName>style.rotation</p:attrName>
                                        </p:attrNameLst>
                                      </p:cBhvr>
                                      <p:tavLst>
                                        <p:tav tm="0">
                                          <p:val>
                                            <p:fltVal val="360"/>
                                          </p:val>
                                        </p:tav>
                                        <p:tav tm="100000">
                                          <p:val>
                                            <p:fltVal val="0"/>
                                          </p:val>
                                        </p:tav>
                                      </p:tavLst>
                                    </p:anim>
                                    <p:animEffect transition="in" filter="fade">
                                      <p:cBhvr>
                                        <p:cTn id="50" dur="5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49" presetClass="entr" presetSubtype="0" decel="10000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500" fill="hold"/>
                                        <p:tgtEl>
                                          <p:spTgt spid="3">
                                            <p:txEl>
                                              <p:pRg st="6" end="6"/>
                                            </p:txEl>
                                          </p:spTgt>
                                        </p:tgtEl>
                                        <p:attrNameLst>
                                          <p:attrName>style.rotation</p:attrName>
                                        </p:attrNameLst>
                                      </p:cBhvr>
                                      <p:tavLst>
                                        <p:tav tm="0">
                                          <p:val>
                                            <p:fltVal val="360"/>
                                          </p:val>
                                        </p:tav>
                                        <p:tav tm="100000">
                                          <p:val>
                                            <p:fltVal val="0"/>
                                          </p:val>
                                        </p:tav>
                                      </p:tavLst>
                                    </p:anim>
                                    <p:animEffect transition="in" filter="fade">
                                      <p:cBhvr>
                                        <p:cTn id="58" dur="500"/>
                                        <p:tgtEl>
                                          <p:spTgt spid="3">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49" presetClass="entr" presetSubtype="0" decel="10000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 calcmode="lin" valueType="num">
                                      <p:cBhvr>
                                        <p:cTn id="63"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7" end="7"/>
                                            </p:txEl>
                                          </p:spTgt>
                                        </p:tgtEl>
                                        <p:attrNameLst>
                                          <p:attrName>ppt_h</p:attrName>
                                        </p:attrNameLst>
                                      </p:cBhvr>
                                      <p:tavLst>
                                        <p:tav tm="0">
                                          <p:val>
                                            <p:fltVal val="0"/>
                                          </p:val>
                                        </p:tav>
                                        <p:tav tm="100000">
                                          <p:val>
                                            <p:strVal val="#ppt_h"/>
                                          </p:val>
                                        </p:tav>
                                      </p:tavLst>
                                    </p:anim>
                                    <p:anim calcmode="lin" valueType="num">
                                      <p:cBhvr>
                                        <p:cTn id="65" dur="500" fill="hold"/>
                                        <p:tgtEl>
                                          <p:spTgt spid="3">
                                            <p:txEl>
                                              <p:pRg st="7" end="7"/>
                                            </p:txEl>
                                          </p:spTgt>
                                        </p:tgtEl>
                                        <p:attrNameLst>
                                          <p:attrName>style.rotation</p:attrName>
                                        </p:attrNameLst>
                                      </p:cBhvr>
                                      <p:tavLst>
                                        <p:tav tm="0">
                                          <p:val>
                                            <p:fltVal val="360"/>
                                          </p:val>
                                        </p:tav>
                                        <p:tav tm="100000">
                                          <p:val>
                                            <p:fltVal val="0"/>
                                          </p:val>
                                        </p:tav>
                                      </p:tavLst>
                                    </p:anim>
                                    <p:animEffect transition="in" filter="fade">
                                      <p:cBhvr>
                                        <p:cTn id="66" dur="500"/>
                                        <p:tgtEl>
                                          <p:spTgt spid="3">
                                            <p:txEl>
                                              <p:pRg st="7" end="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49" presetClass="entr" presetSubtype="0" decel="100000" fill="hold" grpId="0" nodeType="click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anim calcmode="lin" valueType="num">
                                      <p:cBhvr>
                                        <p:cTn id="71"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72" dur="500" fill="hold"/>
                                        <p:tgtEl>
                                          <p:spTgt spid="3">
                                            <p:txEl>
                                              <p:pRg st="8" end="8"/>
                                            </p:txEl>
                                          </p:spTgt>
                                        </p:tgtEl>
                                        <p:attrNameLst>
                                          <p:attrName>ppt_h</p:attrName>
                                        </p:attrNameLst>
                                      </p:cBhvr>
                                      <p:tavLst>
                                        <p:tav tm="0">
                                          <p:val>
                                            <p:fltVal val="0"/>
                                          </p:val>
                                        </p:tav>
                                        <p:tav tm="100000">
                                          <p:val>
                                            <p:strVal val="#ppt_h"/>
                                          </p:val>
                                        </p:tav>
                                      </p:tavLst>
                                    </p:anim>
                                    <p:anim calcmode="lin" valueType="num">
                                      <p:cBhvr>
                                        <p:cTn id="73" dur="500" fill="hold"/>
                                        <p:tgtEl>
                                          <p:spTgt spid="3">
                                            <p:txEl>
                                              <p:pRg st="8" end="8"/>
                                            </p:txEl>
                                          </p:spTgt>
                                        </p:tgtEl>
                                        <p:attrNameLst>
                                          <p:attrName>style.rotation</p:attrName>
                                        </p:attrNameLst>
                                      </p:cBhvr>
                                      <p:tavLst>
                                        <p:tav tm="0">
                                          <p:val>
                                            <p:fltVal val="360"/>
                                          </p:val>
                                        </p:tav>
                                        <p:tav tm="100000">
                                          <p:val>
                                            <p:fltVal val="0"/>
                                          </p:val>
                                        </p:tav>
                                      </p:tavLst>
                                    </p:anim>
                                    <p:animEffect transition="in" filter="fade">
                                      <p:cBhvr>
                                        <p:cTn id="74" dur="500"/>
                                        <p:tgtEl>
                                          <p:spTgt spid="3">
                                            <p:txEl>
                                              <p:pRg st="8" end="8"/>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49" presetClass="entr" presetSubtype="0" decel="100000" fill="hold" grpId="0" nodeType="clickEffect">
                                  <p:stCondLst>
                                    <p:cond delay="0"/>
                                  </p:stCondLst>
                                  <p:childTnLst>
                                    <p:set>
                                      <p:cBhvr>
                                        <p:cTn id="78" dur="1" fill="hold">
                                          <p:stCondLst>
                                            <p:cond delay="0"/>
                                          </p:stCondLst>
                                        </p:cTn>
                                        <p:tgtEl>
                                          <p:spTgt spid="3">
                                            <p:txEl>
                                              <p:pRg st="9" end="9"/>
                                            </p:txEl>
                                          </p:spTgt>
                                        </p:tgtEl>
                                        <p:attrNameLst>
                                          <p:attrName>style.visibility</p:attrName>
                                        </p:attrNameLst>
                                      </p:cBhvr>
                                      <p:to>
                                        <p:strVal val="visible"/>
                                      </p:to>
                                    </p:set>
                                    <p:anim calcmode="lin" valueType="num">
                                      <p:cBhvr>
                                        <p:cTn id="79"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80" dur="500" fill="hold"/>
                                        <p:tgtEl>
                                          <p:spTgt spid="3">
                                            <p:txEl>
                                              <p:pRg st="9" end="9"/>
                                            </p:txEl>
                                          </p:spTgt>
                                        </p:tgtEl>
                                        <p:attrNameLst>
                                          <p:attrName>ppt_h</p:attrName>
                                        </p:attrNameLst>
                                      </p:cBhvr>
                                      <p:tavLst>
                                        <p:tav tm="0">
                                          <p:val>
                                            <p:fltVal val="0"/>
                                          </p:val>
                                        </p:tav>
                                        <p:tav tm="100000">
                                          <p:val>
                                            <p:strVal val="#ppt_h"/>
                                          </p:val>
                                        </p:tav>
                                      </p:tavLst>
                                    </p:anim>
                                    <p:anim calcmode="lin" valueType="num">
                                      <p:cBhvr>
                                        <p:cTn id="81" dur="500" fill="hold"/>
                                        <p:tgtEl>
                                          <p:spTgt spid="3">
                                            <p:txEl>
                                              <p:pRg st="9" end="9"/>
                                            </p:txEl>
                                          </p:spTgt>
                                        </p:tgtEl>
                                        <p:attrNameLst>
                                          <p:attrName>style.rotation</p:attrName>
                                        </p:attrNameLst>
                                      </p:cBhvr>
                                      <p:tavLst>
                                        <p:tav tm="0">
                                          <p:val>
                                            <p:fltVal val="360"/>
                                          </p:val>
                                        </p:tav>
                                        <p:tav tm="100000">
                                          <p:val>
                                            <p:fltVal val="0"/>
                                          </p:val>
                                        </p:tav>
                                      </p:tavLst>
                                    </p:anim>
                                    <p:animEffect transition="in" filter="fade">
                                      <p:cBhvr>
                                        <p:cTn id="8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851648" cy="914400"/>
          </a:xfrm>
        </p:spPr>
        <p:txBody>
          <a:bodyPr/>
          <a:lstStyle/>
          <a:p>
            <a:pPr algn="ctr"/>
            <a:r>
              <a:rPr lang="en-US" sz="6000" u="sng" dirty="0" smtClean="0">
                <a:solidFill>
                  <a:schemeClr val="tx1"/>
                </a:solidFill>
              </a:rPr>
              <a:t>Perseverance of Saints</a:t>
            </a:r>
            <a:endParaRPr lang="en-US" dirty="0">
              <a:solidFill>
                <a:schemeClr val="tx1"/>
              </a:solidFill>
            </a:endParaRPr>
          </a:p>
        </p:txBody>
      </p:sp>
      <p:sp>
        <p:nvSpPr>
          <p:cNvPr id="3" name="Subtitle 2"/>
          <p:cNvSpPr>
            <a:spLocks noGrp="1"/>
          </p:cNvSpPr>
          <p:nvPr>
            <p:ph type="subTitle" idx="1"/>
          </p:nvPr>
        </p:nvSpPr>
        <p:spPr>
          <a:xfrm>
            <a:off x="533400" y="1600200"/>
            <a:ext cx="7854696" cy="3505200"/>
          </a:xfrm>
        </p:spPr>
        <p:txBody>
          <a:bodyPr>
            <a:noAutofit/>
          </a:bodyPr>
          <a:lstStyle/>
          <a:p>
            <a:pPr algn="l"/>
            <a:r>
              <a:rPr lang="en-US" sz="1800" dirty="0"/>
              <a:t>﻿</a:t>
            </a:r>
            <a:r>
              <a:rPr lang="en-US" sz="2400" b="1" dirty="0" smtClean="0"/>
              <a:t>XI.  OF THE PERSEVERANCE OF SAINTS</a:t>
            </a:r>
            <a:endParaRPr lang="en-US" sz="2400" dirty="0"/>
          </a:p>
          <a:p>
            <a:pPr algn="l"/>
            <a:endParaRPr lang="en-US" sz="2000" dirty="0"/>
          </a:p>
          <a:p>
            <a:pPr algn="l"/>
            <a:r>
              <a:rPr lang="en-US" sz="2000" dirty="0"/>
              <a:t> </a:t>
            </a:r>
            <a:r>
              <a:rPr lang="en-US" sz="2000" dirty="0" smtClean="0"/>
              <a:t> </a:t>
            </a:r>
            <a:r>
              <a:rPr lang="en-US" sz="2400" dirty="0" smtClean="0"/>
              <a:t>We believe that such only are real believers as endure unto the  end; that their persevering attachment to Christ is the grand mark  which distinguishes them from superficial professors; that a special  Providence watches over their welfare; and that they are kept by the  power of God through faith unto salvation.</a:t>
            </a:r>
          </a:p>
          <a:p>
            <a:pPr algn="l"/>
            <a:endParaRPr lang="en-US" sz="2400" dirty="0"/>
          </a:p>
        </p:txBody>
      </p:sp>
      <p:sp>
        <p:nvSpPr>
          <p:cNvPr id="5" name="Subtitle 2"/>
          <p:cNvSpPr txBox="1">
            <a:spLocks/>
          </p:cNvSpPr>
          <p:nvPr/>
        </p:nvSpPr>
        <p:spPr>
          <a:xfrm>
            <a:off x="533400" y="1600200"/>
            <a:ext cx="7854696" cy="5029200"/>
          </a:xfrm>
          <a:prstGeom prst="rect">
            <a:avLst/>
          </a:prstGeom>
        </p:spPr>
        <p:txBody>
          <a:bodyPr vert="horz" lIns="0" rIns="18288">
            <a:noAutofit/>
          </a:bodyPr>
          <a:lstStyle/>
          <a:p>
            <a:pPr marL="0" marR="45720" lvl="0" indent="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a:t>
            </a:r>
            <a:r>
              <a:rPr kumimoji="0" lang="en-US" sz="2400" b="1" i="0" u="none" strike="noStrike" kern="1200" cap="none" spc="0" normalizeH="0" baseline="0" noProof="0" dirty="0" smtClean="0">
                <a:ln>
                  <a:noFill/>
                </a:ln>
                <a:solidFill>
                  <a:schemeClr val="tx1"/>
                </a:solidFill>
                <a:effectLst/>
                <a:uLnTx/>
                <a:uFillTx/>
                <a:latin typeface="+mn-lt"/>
                <a:ea typeface="+mn-ea"/>
                <a:cs typeface="+mn-cs"/>
              </a:rPr>
              <a:t>XI.  OF THE PERSEVERANCE OF SAINTS</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0" marR="45720" lvl="0" indent="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0" marR="45720" lvl="0" indent="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We believe that such only are </a:t>
            </a:r>
            <a:r>
              <a:rPr kumimoji="0" lang="en-US" sz="2400" b="0" i="0" u="sng" strike="noStrike" kern="1200" cap="none" spc="0" normalizeH="0" baseline="0" noProof="0" dirty="0" smtClean="0">
                <a:ln>
                  <a:noFill/>
                </a:ln>
                <a:solidFill>
                  <a:schemeClr val="tx1"/>
                </a:solidFill>
                <a:effectLst/>
                <a:uLnTx/>
                <a:uFillTx/>
                <a:latin typeface="+mn-lt"/>
                <a:ea typeface="+mn-ea"/>
                <a:cs typeface="+mn-cs"/>
              </a:rPr>
              <a:t>real believers</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as endure unto the  end; that their </a:t>
            </a:r>
            <a:r>
              <a:rPr kumimoji="0" lang="en-US" sz="2400" b="0" i="0" u="sng" strike="noStrike" kern="1200" cap="none" spc="0" normalizeH="0" baseline="0" noProof="0" dirty="0" smtClean="0">
                <a:ln>
                  <a:noFill/>
                </a:ln>
                <a:solidFill>
                  <a:schemeClr val="tx1"/>
                </a:solidFill>
                <a:effectLst/>
                <a:uLnTx/>
                <a:uFillTx/>
                <a:latin typeface="+mn-lt"/>
                <a:ea typeface="+mn-ea"/>
                <a:cs typeface="+mn-cs"/>
              </a:rPr>
              <a:t>persevering attachment to Christ</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is the grand mark  which distinguishes them from superficial professors; that a </a:t>
            </a:r>
            <a:r>
              <a:rPr kumimoji="0" lang="en-US" sz="2400" b="0" i="0" u="sng" strike="noStrike" kern="1200" cap="none" spc="0" normalizeH="0" baseline="0" noProof="0" dirty="0" smtClean="0">
                <a:ln>
                  <a:noFill/>
                </a:ln>
                <a:solidFill>
                  <a:schemeClr val="tx1"/>
                </a:solidFill>
                <a:effectLst/>
                <a:uLnTx/>
                <a:uFillTx/>
                <a:latin typeface="+mn-lt"/>
                <a:ea typeface="+mn-ea"/>
                <a:cs typeface="+mn-cs"/>
              </a:rPr>
              <a:t>special  Providence watches over their welfare</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and that </a:t>
            </a:r>
            <a:r>
              <a:rPr kumimoji="0" lang="en-US" sz="2400" b="0" i="0" u="sng" strike="noStrike" kern="1200" cap="none" spc="0" normalizeH="0" baseline="0" noProof="0" dirty="0" smtClean="0">
                <a:ln>
                  <a:noFill/>
                </a:ln>
                <a:solidFill>
                  <a:schemeClr val="tx1"/>
                </a:solidFill>
                <a:effectLst/>
                <a:uLnTx/>
                <a:uFillTx/>
                <a:latin typeface="+mn-lt"/>
                <a:ea typeface="+mn-ea"/>
                <a:cs typeface="+mn-cs"/>
              </a:rPr>
              <a:t>they are kept by the  power of God</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through faith unto salvation.</a:t>
            </a:r>
          </a:p>
          <a:p>
            <a:pPr marL="0" marR="45720" lvl="0" indent="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457200" marR="45720" lvl="0" indent="-457200" algn="l" defTabSz="914400" rtl="0" eaLnBrk="1" fontAlgn="auto" latinLnBrk="0" hangingPunct="1">
              <a:lnSpc>
                <a:spcPct val="100000"/>
              </a:lnSpc>
              <a:spcBef>
                <a:spcPct val="20000"/>
              </a:spcBef>
              <a:spcAft>
                <a:spcPts val="0"/>
              </a:spcAft>
              <a:buClr>
                <a:schemeClr val="tx1"/>
              </a:buClr>
              <a:buSzPct val="125000"/>
              <a:buFont typeface="+mj-lt"/>
              <a:buAutoNum type="arabicPeriod"/>
              <a:tabLst/>
              <a:defRPr/>
            </a:pPr>
            <a:r>
              <a:rPr kumimoji="0" lang="en-US" sz="2000" b="1" i="0" strike="noStrike" kern="1200" cap="none" spc="0" normalizeH="0" baseline="0" noProof="0" dirty="0" smtClean="0">
                <a:ln>
                  <a:noFill/>
                </a:ln>
                <a:effectLst/>
                <a:uLnTx/>
                <a:uFillTx/>
                <a:latin typeface="+mn-lt"/>
                <a:ea typeface="+mn-ea"/>
                <a:cs typeface="+mn-cs"/>
              </a:rPr>
              <a:t>Real believers</a:t>
            </a:r>
            <a:r>
              <a:rPr kumimoji="0" lang="en-US" sz="2000" b="0" i="0" strike="noStrike" kern="1200" cap="none" spc="0" normalizeH="0" baseline="0" noProof="0" dirty="0" smtClean="0">
                <a:ln>
                  <a:noFill/>
                </a:ln>
                <a:effectLst/>
                <a:uLnTx/>
                <a:uFillTx/>
                <a:latin typeface="+mn-lt"/>
                <a:ea typeface="+mn-ea"/>
                <a:cs typeface="+mn-cs"/>
              </a:rPr>
              <a:t> </a:t>
            </a:r>
          </a:p>
          <a:p>
            <a:pPr marL="457200" marR="45720" lvl="0" indent="-457200" algn="l" defTabSz="914400" rtl="0" eaLnBrk="1" fontAlgn="auto" latinLnBrk="0" hangingPunct="1">
              <a:lnSpc>
                <a:spcPct val="100000"/>
              </a:lnSpc>
              <a:spcBef>
                <a:spcPct val="20000"/>
              </a:spcBef>
              <a:spcAft>
                <a:spcPts val="0"/>
              </a:spcAft>
              <a:buClr>
                <a:schemeClr val="tx1"/>
              </a:buClr>
              <a:buSzPct val="125000"/>
              <a:buFont typeface="+mj-lt"/>
              <a:buAutoNum type="arabicPeriod"/>
              <a:tabLst/>
              <a:defRPr/>
            </a:pPr>
            <a:r>
              <a:rPr kumimoji="0" lang="en-US" sz="2000" b="1" i="0" strike="noStrike" kern="1200" cap="none" spc="0" normalizeH="0" baseline="0" noProof="0" dirty="0" smtClean="0">
                <a:ln>
                  <a:noFill/>
                </a:ln>
                <a:effectLst/>
                <a:uLnTx/>
                <a:uFillTx/>
                <a:latin typeface="+mn-lt"/>
                <a:ea typeface="+mn-ea"/>
                <a:cs typeface="+mn-cs"/>
              </a:rPr>
              <a:t>Persevering Attachment to Christ</a:t>
            </a:r>
            <a:r>
              <a:rPr kumimoji="0" lang="en-US" sz="2000" b="0" i="0" strike="noStrike" kern="1200" cap="none" spc="0" normalizeH="0" baseline="0" noProof="0" dirty="0" smtClean="0">
                <a:ln>
                  <a:noFill/>
                </a:ln>
                <a:effectLst/>
                <a:uLnTx/>
                <a:uFillTx/>
                <a:latin typeface="+mn-lt"/>
                <a:ea typeface="+mn-ea"/>
                <a:cs typeface="+mn-cs"/>
              </a:rPr>
              <a:t> </a:t>
            </a:r>
          </a:p>
          <a:p>
            <a:pPr marL="457200" marR="45720" lvl="0" indent="-457200" algn="l" defTabSz="914400" rtl="0" eaLnBrk="1" fontAlgn="auto" latinLnBrk="0" hangingPunct="1">
              <a:lnSpc>
                <a:spcPct val="100000"/>
              </a:lnSpc>
              <a:spcBef>
                <a:spcPct val="20000"/>
              </a:spcBef>
              <a:spcAft>
                <a:spcPts val="0"/>
              </a:spcAft>
              <a:buClr>
                <a:schemeClr val="tx1"/>
              </a:buClr>
              <a:buSzPct val="125000"/>
              <a:buFont typeface="+mj-lt"/>
              <a:buAutoNum type="arabicPeriod"/>
              <a:tabLst/>
              <a:defRPr/>
            </a:pPr>
            <a:r>
              <a:rPr kumimoji="0" lang="en-US" sz="2000" b="1" i="0" strike="noStrike" kern="1200" cap="none" spc="0" normalizeH="0" baseline="0" noProof="0" dirty="0" smtClean="0">
                <a:ln>
                  <a:noFill/>
                </a:ln>
                <a:effectLst/>
                <a:uLnTx/>
                <a:uFillTx/>
                <a:latin typeface="+mn-lt"/>
                <a:ea typeface="+mn-ea"/>
                <a:cs typeface="+mn-cs"/>
              </a:rPr>
              <a:t>Special  Providence</a:t>
            </a:r>
            <a:r>
              <a:rPr kumimoji="0" lang="en-US" sz="2000" b="0" i="0" strike="noStrike" kern="1200" cap="none" spc="0" normalizeH="0" baseline="0" noProof="0" dirty="0" smtClean="0">
                <a:ln>
                  <a:noFill/>
                </a:ln>
                <a:effectLst/>
                <a:uLnTx/>
                <a:uFillTx/>
                <a:latin typeface="+mn-lt"/>
                <a:ea typeface="+mn-ea"/>
                <a:cs typeface="+mn-cs"/>
              </a:rPr>
              <a:t> </a:t>
            </a:r>
          </a:p>
          <a:p>
            <a:pPr marL="457200" marR="45720" lvl="0" indent="-457200" algn="l" defTabSz="914400" rtl="0" eaLnBrk="1" fontAlgn="auto" latinLnBrk="0" hangingPunct="1">
              <a:lnSpc>
                <a:spcPct val="100000"/>
              </a:lnSpc>
              <a:spcBef>
                <a:spcPct val="20000"/>
              </a:spcBef>
              <a:spcAft>
                <a:spcPts val="0"/>
              </a:spcAft>
              <a:buClr>
                <a:schemeClr val="tx1"/>
              </a:buClr>
              <a:buSzPct val="125000"/>
              <a:buFont typeface="+mj-lt"/>
              <a:buAutoNum type="arabicPeriod"/>
              <a:tabLst/>
              <a:defRPr/>
            </a:pPr>
            <a:r>
              <a:rPr kumimoji="0" lang="en-US" sz="2000" b="1" i="0" strike="noStrike" kern="1200" cap="none" spc="0" normalizeH="0" baseline="0" noProof="0" dirty="0" smtClean="0">
                <a:ln>
                  <a:noFill/>
                </a:ln>
                <a:effectLst/>
                <a:uLnTx/>
                <a:uFillTx/>
                <a:latin typeface="+mn-lt"/>
                <a:ea typeface="+mn-ea"/>
                <a:cs typeface="+mn-cs"/>
              </a:rPr>
              <a:t>Kept</a:t>
            </a:r>
            <a:r>
              <a:rPr kumimoji="0" lang="en-US" sz="2000" b="1" i="0" strike="noStrike" kern="1200" cap="none" spc="0" normalizeH="0" noProof="0" dirty="0" smtClean="0">
                <a:ln>
                  <a:noFill/>
                </a:ln>
                <a:effectLst/>
                <a:uLnTx/>
                <a:uFillTx/>
                <a:latin typeface="+mn-lt"/>
                <a:ea typeface="+mn-ea"/>
                <a:cs typeface="+mn-cs"/>
              </a:rPr>
              <a:t> by the </a:t>
            </a:r>
            <a:r>
              <a:rPr kumimoji="0" lang="en-US" sz="2000" b="1" i="0" strike="noStrike" kern="1200" cap="none" spc="0" normalizeH="0" baseline="0" noProof="0" dirty="0" smtClean="0">
                <a:ln>
                  <a:noFill/>
                </a:ln>
                <a:effectLst/>
                <a:uLnTx/>
                <a:uFillTx/>
                <a:latin typeface="+mn-lt"/>
                <a:ea typeface="+mn-ea"/>
                <a:cs typeface="+mn-cs"/>
              </a:rPr>
              <a:t>Power of God</a:t>
            </a:r>
            <a:r>
              <a:rPr kumimoji="0" lang="en-US" sz="2400" b="0" i="0" strike="noStrike" kern="1200" cap="none" spc="0" normalizeH="0" baseline="0" noProof="0" dirty="0" smtClean="0">
                <a:ln>
                  <a:noFill/>
                </a:ln>
                <a:effectLst/>
                <a:uLnTx/>
                <a:uFillTx/>
                <a:latin typeface="+mn-lt"/>
                <a:ea typeface="+mn-ea"/>
                <a:cs typeface="+mn-cs"/>
              </a:rPr>
              <a:t>  </a:t>
            </a:r>
            <a:endParaRPr kumimoji="0" lang="en-US" sz="2400" b="0" i="0" strike="noStrike" kern="1200" cap="none" spc="0" normalizeH="0" baseline="0" noProof="0" dirty="0">
              <a:ln>
                <a:noFill/>
              </a:ln>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2" end="2"/>
                                            </p:txEl>
                                          </p:spTgt>
                                        </p:tgtEl>
                                      </p:cBhvr>
                                    </p:animEffect>
                                  </p:childTnLst>
                                </p:cTn>
                              </p:par>
                              <p:par>
                                <p:cTn id="27" presetID="25" presetClass="entr" presetSubtype="0" fill="hold" grpId="0" nodeType="withEffect">
                                  <p:stCondLst>
                                    <p:cond delay="0"/>
                                  </p:stCondLst>
                                  <p:childTnLst>
                                    <p:set>
                                      <p:cBhvr>
                                        <p:cTn id="28" dur="1" fill="hold">
                                          <p:stCondLst>
                                            <p:cond delay="0"/>
                                          </p:stCondLst>
                                        </p:cTn>
                                        <p:tgtEl>
                                          <p:spTgt spid="5">
                                            <p:txEl>
                                              <p:pRg st="0" end="0"/>
                                            </p:txEl>
                                          </p:spTgt>
                                        </p:tgtEl>
                                        <p:attrNameLst>
                                          <p:attrName>style.visibility</p:attrName>
                                        </p:attrNameLst>
                                      </p:cBhvr>
                                      <p:to>
                                        <p:strVal val="visible"/>
                                      </p:to>
                                    </p:set>
                                    <p:anim calcmode="lin" valueType="num">
                                      <p:cBhvr>
                                        <p:cTn id="29" dur="500" decel="50000" fill="hold">
                                          <p:stCondLst>
                                            <p:cond delay="0"/>
                                          </p:stCondLst>
                                        </p:cTn>
                                        <p:tgtEl>
                                          <p:spTgt spid="5">
                                            <p:txEl>
                                              <p:pRg st="0" end="0"/>
                                            </p:txEl>
                                          </p:spTgt>
                                        </p:tgtEl>
                                        <p:attrNameLst>
                                          <p:attrName>style.rotation</p:attrName>
                                        </p:attrNameLst>
                                      </p:cBhvr>
                                      <p:tavLst>
                                        <p:tav tm="0">
                                          <p:val>
                                            <p:fltVal val="-90"/>
                                          </p:val>
                                        </p:tav>
                                        <p:tav tm="100000">
                                          <p:val>
                                            <p:fltVal val="0"/>
                                          </p:val>
                                        </p:tav>
                                      </p:tavLst>
                                    </p:anim>
                                    <p:anim calcmode="lin" valueType="num">
                                      <p:cBhvr>
                                        <p:cTn id="30" dur="500" decel="50000" fill="hold">
                                          <p:stCondLst>
                                            <p:cond delay="0"/>
                                          </p:stCondLst>
                                        </p:cTn>
                                        <p:tgtEl>
                                          <p:spTgt spid="5">
                                            <p:txEl>
                                              <p:pRg st="0" end="0"/>
                                            </p:txEl>
                                          </p:spTgt>
                                        </p:tgtEl>
                                        <p:attrNameLst>
                                          <p:attrName>ppt_w</p:attrName>
                                        </p:attrNameLst>
                                      </p:cBhvr>
                                      <p:tavLst>
                                        <p:tav tm="0">
                                          <p:val>
                                            <p:strVal val="#ppt_w"/>
                                          </p:val>
                                        </p:tav>
                                        <p:tav tm="100000">
                                          <p:val>
                                            <p:strVal val="#ppt_w*.05"/>
                                          </p:val>
                                        </p:tav>
                                      </p:tavLst>
                                    </p:anim>
                                    <p:anim calcmode="lin" valueType="num">
                                      <p:cBhvr>
                                        <p:cTn id="31" dur="500" accel="50000" fill="hold">
                                          <p:stCondLst>
                                            <p:cond delay="500"/>
                                          </p:stCondLst>
                                        </p:cTn>
                                        <p:tgtEl>
                                          <p:spTgt spid="5">
                                            <p:txEl>
                                              <p:pRg st="0" end="0"/>
                                            </p:txEl>
                                          </p:spTgt>
                                        </p:tgtEl>
                                        <p:attrNameLst>
                                          <p:attrName>ppt_w</p:attrName>
                                        </p:attrNameLst>
                                      </p:cBhvr>
                                      <p:tavLst>
                                        <p:tav tm="0">
                                          <p:val>
                                            <p:strVal val="#ppt_w*.05"/>
                                          </p:val>
                                        </p:tav>
                                        <p:tav tm="100000">
                                          <p:val>
                                            <p:strVal val="#ppt_w"/>
                                          </p:val>
                                        </p:tav>
                                      </p:tavLst>
                                    </p:anim>
                                    <p:anim calcmode="lin" valueType="num">
                                      <p:cBhvr>
                                        <p:cTn id="32" dur="1000" fill="hold"/>
                                        <p:tgtEl>
                                          <p:spTgt spid="5">
                                            <p:txEl>
                                              <p:pRg st="0" end="0"/>
                                            </p:txEl>
                                          </p:spTgt>
                                        </p:tgtEl>
                                        <p:attrNameLst>
                                          <p:attrName>ppt_h</p:attrName>
                                        </p:attrNameLst>
                                      </p:cBhvr>
                                      <p:tavLst>
                                        <p:tav tm="0">
                                          <p:val>
                                            <p:strVal val="#ppt_h"/>
                                          </p:val>
                                        </p:tav>
                                        <p:tav tm="100000">
                                          <p:val>
                                            <p:strVal val="#ppt_h"/>
                                          </p:val>
                                        </p:tav>
                                      </p:tavLst>
                                    </p:anim>
                                    <p:anim calcmode="lin" valueType="num">
                                      <p:cBhvr>
                                        <p:cTn id="33" dur="500" decel="50000" fill="hold">
                                          <p:stCondLst>
                                            <p:cond delay="0"/>
                                          </p:stCondLst>
                                        </p:cTn>
                                        <p:tgtEl>
                                          <p:spTgt spid="5">
                                            <p:txEl>
                                              <p:pRg st="0" end="0"/>
                                            </p:txEl>
                                          </p:spTgt>
                                        </p:tgtEl>
                                        <p:attrNameLst>
                                          <p:attrName>ppt_x</p:attrName>
                                        </p:attrNameLst>
                                      </p:cBhvr>
                                      <p:tavLst>
                                        <p:tav tm="0">
                                          <p:val>
                                            <p:strVal val="#ppt_x+.4"/>
                                          </p:val>
                                        </p:tav>
                                        <p:tav tm="100000">
                                          <p:val>
                                            <p:strVal val="#ppt_x"/>
                                          </p:val>
                                        </p:tav>
                                      </p:tavLst>
                                    </p:anim>
                                    <p:anim calcmode="lin" valueType="num">
                                      <p:cBhvr>
                                        <p:cTn id="34" dur="500" decel="50000" fill="hold">
                                          <p:stCondLst>
                                            <p:cond delay="0"/>
                                          </p:stCondLst>
                                        </p:cTn>
                                        <p:tgtEl>
                                          <p:spTgt spid="5">
                                            <p:txEl>
                                              <p:pRg st="0" end="0"/>
                                            </p:txEl>
                                          </p:spTgt>
                                        </p:tgtEl>
                                        <p:attrNameLst>
                                          <p:attrName>ppt_y</p:attrName>
                                        </p:attrNameLst>
                                      </p:cBhvr>
                                      <p:tavLst>
                                        <p:tav tm="0">
                                          <p:val>
                                            <p:strVal val="#ppt_y-.2"/>
                                          </p:val>
                                        </p:tav>
                                        <p:tav tm="100000">
                                          <p:val>
                                            <p:strVal val="#ppt_y+.1"/>
                                          </p:val>
                                        </p:tav>
                                      </p:tavLst>
                                    </p:anim>
                                    <p:anim calcmode="lin" valueType="num">
                                      <p:cBhvr>
                                        <p:cTn id="35" dur="500" accel="50000" fill="hold">
                                          <p:stCondLst>
                                            <p:cond delay="500"/>
                                          </p:stCondLst>
                                        </p:cTn>
                                        <p:tgtEl>
                                          <p:spTgt spid="5">
                                            <p:txEl>
                                              <p:pRg st="0" end="0"/>
                                            </p:txEl>
                                          </p:spTgt>
                                        </p:tgtEl>
                                        <p:attrNameLst>
                                          <p:attrName>ppt_y</p:attrName>
                                        </p:attrNameLst>
                                      </p:cBhvr>
                                      <p:tavLst>
                                        <p:tav tm="0">
                                          <p:val>
                                            <p:strVal val="#ppt_y+.1"/>
                                          </p:val>
                                        </p:tav>
                                        <p:tav tm="100000">
                                          <p:val>
                                            <p:strVal val="#ppt_y"/>
                                          </p:val>
                                        </p:tav>
                                      </p:tavLst>
                                    </p:anim>
                                    <p:animEffect transition="in" filter="fade">
                                      <p:cBhvr>
                                        <p:cTn id="36" dur="1000" decel="50000">
                                          <p:stCondLst>
                                            <p:cond delay="0"/>
                                          </p:stCondLst>
                                        </p:cTn>
                                        <p:tgtEl>
                                          <p:spTgt spid="5">
                                            <p:txEl>
                                              <p:pRg st="0" end="0"/>
                                            </p:txEl>
                                          </p:spTgt>
                                        </p:tgtEl>
                                      </p:cBhvr>
                                    </p:animEffect>
                                  </p:childTnLst>
                                </p:cTn>
                              </p:par>
                              <p:par>
                                <p:cTn id="37" presetID="25" presetClass="entr" presetSubtype="0" fill="hold" grpId="0" nodeType="withEffect">
                                  <p:stCondLst>
                                    <p:cond delay="0"/>
                                  </p:stCondLst>
                                  <p:childTnLst>
                                    <p:set>
                                      <p:cBhvr>
                                        <p:cTn id="38" dur="1" fill="hold">
                                          <p:stCondLst>
                                            <p:cond delay="0"/>
                                          </p:stCondLst>
                                        </p:cTn>
                                        <p:tgtEl>
                                          <p:spTgt spid="5">
                                            <p:txEl>
                                              <p:pRg st="2" end="2"/>
                                            </p:txEl>
                                          </p:spTgt>
                                        </p:tgtEl>
                                        <p:attrNameLst>
                                          <p:attrName>style.visibility</p:attrName>
                                        </p:attrNameLst>
                                      </p:cBhvr>
                                      <p:to>
                                        <p:strVal val="visible"/>
                                      </p:to>
                                    </p:set>
                                    <p:anim calcmode="lin" valueType="num">
                                      <p:cBhvr>
                                        <p:cTn id="39" dur="500" decel="50000" fill="hold">
                                          <p:stCondLst>
                                            <p:cond delay="0"/>
                                          </p:stCondLst>
                                        </p:cTn>
                                        <p:tgtEl>
                                          <p:spTgt spid="5">
                                            <p:txEl>
                                              <p:pRg st="2" end="2"/>
                                            </p:txEl>
                                          </p:spTgt>
                                        </p:tgtEl>
                                        <p:attrNameLst>
                                          <p:attrName>style.rotation</p:attrName>
                                        </p:attrNameLst>
                                      </p:cBhvr>
                                      <p:tavLst>
                                        <p:tav tm="0">
                                          <p:val>
                                            <p:fltVal val="-90"/>
                                          </p:val>
                                        </p:tav>
                                        <p:tav tm="100000">
                                          <p:val>
                                            <p:fltVal val="0"/>
                                          </p:val>
                                        </p:tav>
                                      </p:tavLst>
                                    </p:anim>
                                    <p:anim calcmode="lin" valueType="num">
                                      <p:cBhvr>
                                        <p:cTn id="40" dur="500" decel="50000" fill="hold">
                                          <p:stCondLst>
                                            <p:cond delay="0"/>
                                          </p:stCondLst>
                                        </p:cTn>
                                        <p:tgtEl>
                                          <p:spTgt spid="5">
                                            <p:txEl>
                                              <p:pRg st="2" end="2"/>
                                            </p:txEl>
                                          </p:spTgt>
                                        </p:tgtEl>
                                        <p:attrNameLst>
                                          <p:attrName>ppt_w</p:attrName>
                                        </p:attrNameLst>
                                      </p:cBhvr>
                                      <p:tavLst>
                                        <p:tav tm="0">
                                          <p:val>
                                            <p:strVal val="#ppt_w"/>
                                          </p:val>
                                        </p:tav>
                                        <p:tav tm="100000">
                                          <p:val>
                                            <p:strVal val="#ppt_w*.05"/>
                                          </p:val>
                                        </p:tav>
                                      </p:tavLst>
                                    </p:anim>
                                    <p:anim calcmode="lin" valueType="num">
                                      <p:cBhvr>
                                        <p:cTn id="41" dur="500" accel="50000" fill="hold">
                                          <p:stCondLst>
                                            <p:cond delay="500"/>
                                          </p:stCondLst>
                                        </p:cTn>
                                        <p:tgtEl>
                                          <p:spTgt spid="5">
                                            <p:txEl>
                                              <p:pRg st="2" end="2"/>
                                            </p:txEl>
                                          </p:spTgt>
                                        </p:tgtEl>
                                        <p:attrNameLst>
                                          <p:attrName>ppt_w</p:attrName>
                                        </p:attrNameLst>
                                      </p:cBhvr>
                                      <p:tavLst>
                                        <p:tav tm="0">
                                          <p:val>
                                            <p:strVal val="#ppt_w*.05"/>
                                          </p:val>
                                        </p:tav>
                                        <p:tav tm="100000">
                                          <p:val>
                                            <p:strVal val="#ppt_w"/>
                                          </p:val>
                                        </p:tav>
                                      </p:tavLst>
                                    </p:anim>
                                    <p:anim calcmode="lin" valueType="num">
                                      <p:cBhvr>
                                        <p:cTn id="42" dur="1000" fill="hold"/>
                                        <p:tgtEl>
                                          <p:spTgt spid="5">
                                            <p:txEl>
                                              <p:pRg st="2" end="2"/>
                                            </p:txEl>
                                          </p:spTgt>
                                        </p:tgtEl>
                                        <p:attrNameLst>
                                          <p:attrName>ppt_h</p:attrName>
                                        </p:attrNameLst>
                                      </p:cBhvr>
                                      <p:tavLst>
                                        <p:tav tm="0">
                                          <p:val>
                                            <p:strVal val="#ppt_h"/>
                                          </p:val>
                                        </p:tav>
                                        <p:tav tm="100000">
                                          <p:val>
                                            <p:strVal val="#ppt_h"/>
                                          </p:val>
                                        </p:tav>
                                      </p:tavLst>
                                    </p:anim>
                                    <p:anim calcmode="lin" valueType="num">
                                      <p:cBhvr>
                                        <p:cTn id="43" dur="500" decel="50000" fill="hold">
                                          <p:stCondLst>
                                            <p:cond delay="0"/>
                                          </p:stCondLst>
                                        </p:cTn>
                                        <p:tgtEl>
                                          <p:spTgt spid="5">
                                            <p:txEl>
                                              <p:pRg st="2" end="2"/>
                                            </p:txEl>
                                          </p:spTgt>
                                        </p:tgtEl>
                                        <p:attrNameLst>
                                          <p:attrName>ppt_x</p:attrName>
                                        </p:attrNameLst>
                                      </p:cBhvr>
                                      <p:tavLst>
                                        <p:tav tm="0">
                                          <p:val>
                                            <p:strVal val="#ppt_x+.4"/>
                                          </p:val>
                                        </p:tav>
                                        <p:tav tm="100000">
                                          <p:val>
                                            <p:strVal val="#ppt_x"/>
                                          </p:val>
                                        </p:tav>
                                      </p:tavLst>
                                    </p:anim>
                                    <p:anim calcmode="lin" valueType="num">
                                      <p:cBhvr>
                                        <p:cTn id="44" dur="500" decel="50000" fill="hold">
                                          <p:stCondLst>
                                            <p:cond delay="0"/>
                                          </p:stCondLst>
                                        </p:cTn>
                                        <p:tgtEl>
                                          <p:spTgt spid="5">
                                            <p:txEl>
                                              <p:pRg st="2" end="2"/>
                                            </p:txEl>
                                          </p:spTgt>
                                        </p:tgtEl>
                                        <p:attrNameLst>
                                          <p:attrName>ppt_y</p:attrName>
                                        </p:attrNameLst>
                                      </p:cBhvr>
                                      <p:tavLst>
                                        <p:tav tm="0">
                                          <p:val>
                                            <p:strVal val="#ppt_y-.2"/>
                                          </p:val>
                                        </p:tav>
                                        <p:tav tm="100000">
                                          <p:val>
                                            <p:strVal val="#ppt_y+.1"/>
                                          </p:val>
                                        </p:tav>
                                      </p:tavLst>
                                    </p:anim>
                                    <p:anim calcmode="lin" valueType="num">
                                      <p:cBhvr>
                                        <p:cTn id="45" dur="500" accel="50000" fill="hold">
                                          <p:stCondLst>
                                            <p:cond delay="500"/>
                                          </p:stCondLst>
                                        </p:cTn>
                                        <p:tgtEl>
                                          <p:spTgt spid="5">
                                            <p:txEl>
                                              <p:pRg st="2" end="2"/>
                                            </p:txEl>
                                          </p:spTgt>
                                        </p:tgtEl>
                                        <p:attrNameLst>
                                          <p:attrName>ppt_y</p:attrName>
                                        </p:attrNameLst>
                                      </p:cBhvr>
                                      <p:tavLst>
                                        <p:tav tm="0">
                                          <p:val>
                                            <p:strVal val="#ppt_y+.1"/>
                                          </p:val>
                                        </p:tav>
                                        <p:tav tm="100000">
                                          <p:val>
                                            <p:strVal val="#ppt_y"/>
                                          </p:val>
                                        </p:tav>
                                      </p:tavLst>
                                    </p:anim>
                                    <p:animEffect transition="in" filter="fade">
                                      <p:cBhvr>
                                        <p:cTn id="46" dur="1000" decel="50000">
                                          <p:stCondLst>
                                            <p:cond delay="0"/>
                                          </p:stCondLst>
                                        </p:cTn>
                                        <p:tgtEl>
                                          <p:spTgt spid="5">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5" presetClass="entr" presetSubtype="0" fill="hold" grpId="0" nodeType="clickEffect">
                                  <p:stCondLst>
                                    <p:cond delay="0"/>
                                  </p:stCondLst>
                                  <p:childTnLst>
                                    <p:set>
                                      <p:cBhvr>
                                        <p:cTn id="50" dur="1" fill="hold">
                                          <p:stCondLst>
                                            <p:cond delay="0"/>
                                          </p:stCondLst>
                                        </p:cTn>
                                        <p:tgtEl>
                                          <p:spTgt spid="5">
                                            <p:txEl>
                                              <p:pRg st="4" end="4"/>
                                            </p:txEl>
                                          </p:spTgt>
                                        </p:tgtEl>
                                        <p:attrNameLst>
                                          <p:attrName>style.visibility</p:attrName>
                                        </p:attrNameLst>
                                      </p:cBhvr>
                                      <p:to>
                                        <p:strVal val="visible"/>
                                      </p:to>
                                    </p:set>
                                    <p:anim calcmode="lin" valueType="num">
                                      <p:cBhvr>
                                        <p:cTn id="51" dur="500" decel="50000" fill="hold">
                                          <p:stCondLst>
                                            <p:cond delay="0"/>
                                          </p:stCondLst>
                                        </p:cTn>
                                        <p:tgtEl>
                                          <p:spTgt spid="5">
                                            <p:txEl>
                                              <p:pRg st="4" end="4"/>
                                            </p:txEl>
                                          </p:spTgt>
                                        </p:tgtEl>
                                        <p:attrNameLst>
                                          <p:attrName>style.rotation</p:attrName>
                                        </p:attrNameLst>
                                      </p:cBhvr>
                                      <p:tavLst>
                                        <p:tav tm="0">
                                          <p:val>
                                            <p:fltVal val="-90"/>
                                          </p:val>
                                        </p:tav>
                                        <p:tav tm="100000">
                                          <p:val>
                                            <p:fltVal val="0"/>
                                          </p:val>
                                        </p:tav>
                                      </p:tavLst>
                                    </p:anim>
                                    <p:anim calcmode="lin" valueType="num">
                                      <p:cBhvr>
                                        <p:cTn id="52" dur="500" decel="50000" fill="hold">
                                          <p:stCondLst>
                                            <p:cond delay="0"/>
                                          </p:stCondLst>
                                        </p:cTn>
                                        <p:tgtEl>
                                          <p:spTgt spid="5">
                                            <p:txEl>
                                              <p:pRg st="4" end="4"/>
                                            </p:txEl>
                                          </p:spTgt>
                                        </p:tgtEl>
                                        <p:attrNameLst>
                                          <p:attrName>ppt_w</p:attrName>
                                        </p:attrNameLst>
                                      </p:cBhvr>
                                      <p:tavLst>
                                        <p:tav tm="0">
                                          <p:val>
                                            <p:strVal val="#ppt_w"/>
                                          </p:val>
                                        </p:tav>
                                        <p:tav tm="100000">
                                          <p:val>
                                            <p:strVal val="#ppt_w*.05"/>
                                          </p:val>
                                        </p:tav>
                                      </p:tavLst>
                                    </p:anim>
                                    <p:anim calcmode="lin" valueType="num">
                                      <p:cBhvr>
                                        <p:cTn id="53" dur="500" accel="50000" fill="hold">
                                          <p:stCondLst>
                                            <p:cond delay="500"/>
                                          </p:stCondLst>
                                        </p:cTn>
                                        <p:tgtEl>
                                          <p:spTgt spid="5">
                                            <p:txEl>
                                              <p:pRg st="4" end="4"/>
                                            </p:txEl>
                                          </p:spTgt>
                                        </p:tgtEl>
                                        <p:attrNameLst>
                                          <p:attrName>ppt_w</p:attrName>
                                        </p:attrNameLst>
                                      </p:cBhvr>
                                      <p:tavLst>
                                        <p:tav tm="0">
                                          <p:val>
                                            <p:strVal val="#ppt_w*.05"/>
                                          </p:val>
                                        </p:tav>
                                        <p:tav tm="100000">
                                          <p:val>
                                            <p:strVal val="#ppt_w"/>
                                          </p:val>
                                        </p:tav>
                                      </p:tavLst>
                                    </p:anim>
                                    <p:anim calcmode="lin" valueType="num">
                                      <p:cBhvr>
                                        <p:cTn id="54" dur="1000" fill="hold"/>
                                        <p:tgtEl>
                                          <p:spTgt spid="5">
                                            <p:txEl>
                                              <p:pRg st="4" end="4"/>
                                            </p:txEl>
                                          </p:spTgt>
                                        </p:tgtEl>
                                        <p:attrNameLst>
                                          <p:attrName>ppt_h</p:attrName>
                                        </p:attrNameLst>
                                      </p:cBhvr>
                                      <p:tavLst>
                                        <p:tav tm="0">
                                          <p:val>
                                            <p:strVal val="#ppt_h"/>
                                          </p:val>
                                        </p:tav>
                                        <p:tav tm="100000">
                                          <p:val>
                                            <p:strVal val="#ppt_h"/>
                                          </p:val>
                                        </p:tav>
                                      </p:tavLst>
                                    </p:anim>
                                    <p:anim calcmode="lin" valueType="num">
                                      <p:cBhvr>
                                        <p:cTn id="55" dur="500" decel="50000" fill="hold">
                                          <p:stCondLst>
                                            <p:cond delay="0"/>
                                          </p:stCondLst>
                                        </p:cTn>
                                        <p:tgtEl>
                                          <p:spTgt spid="5">
                                            <p:txEl>
                                              <p:pRg st="4" end="4"/>
                                            </p:txEl>
                                          </p:spTgt>
                                        </p:tgtEl>
                                        <p:attrNameLst>
                                          <p:attrName>ppt_x</p:attrName>
                                        </p:attrNameLst>
                                      </p:cBhvr>
                                      <p:tavLst>
                                        <p:tav tm="0">
                                          <p:val>
                                            <p:strVal val="#ppt_x+.4"/>
                                          </p:val>
                                        </p:tav>
                                        <p:tav tm="100000">
                                          <p:val>
                                            <p:strVal val="#ppt_x"/>
                                          </p:val>
                                        </p:tav>
                                      </p:tavLst>
                                    </p:anim>
                                    <p:anim calcmode="lin" valueType="num">
                                      <p:cBhvr>
                                        <p:cTn id="56" dur="500" decel="50000" fill="hold">
                                          <p:stCondLst>
                                            <p:cond delay="0"/>
                                          </p:stCondLst>
                                        </p:cTn>
                                        <p:tgtEl>
                                          <p:spTgt spid="5">
                                            <p:txEl>
                                              <p:pRg st="4" end="4"/>
                                            </p:txEl>
                                          </p:spTgt>
                                        </p:tgtEl>
                                        <p:attrNameLst>
                                          <p:attrName>ppt_y</p:attrName>
                                        </p:attrNameLst>
                                      </p:cBhvr>
                                      <p:tavLst>
                                        <p:tav tm="0">
                                          <p:val>
                                            <p:strVal val="#ppt_y-.2"/>
                                          </p:val>
                                        </p:tav>
                                        <p:tav tm="100000">
                                          <p:val>
                                            <p:strVal val="#ppt_y+.1"/>
                                          </p:val>
                                        </p:tav>
                                      </p:tavLst>
                                    </p:anim>
                                    <p:anim calcmode="lin" valueType="num">
                                      <p:cBhvr>
                                        <p:cTn id="57" dur="500" accel="50000" fill="hold">
                                          <p:stCondLst>
                                            <p:cond delay="500"/>
                                          </p:stCondLst>
                                        </p:cTn>
                                        <p:tgtEl>
                                          <p:spTgt spid="5">
                                            <p:txEl>
                                              <p:pRg st="4" end="4"/>
                                            </p:txEl>
                                          </p:spTgt>
                                        </p:tgtEl>
                                        <p:attrNameLst>
                                          <p:attrName>ppt_y</p:attrName>
                                        </p:attrNameLst>
                                      </p:cBhvr>
                                      <p:tavLst>
                                        <p:tav tm="0">
                                          <p:val>
                                            <p:strVal val="#ppt_y+.1"/>
                                          </p:val>
                                        </p:tav>
                                        <p:tav tm="100000">
                                          <p:val>
                                            <p:strVal val="#ppt_y"/>
                                          </p:val>
                                        </p:tav>
                                      </p:tavLst>
                                    </p:anim>
                                    <p:animEffect transition="in" filter="fade">
                                      <p:cBhvr>
                                        <p:cTn id="58" dur="1000" decel="50000">
                                          <p:stCondLst>
                                            <p:cond delay="0"/>
                                          </p:stCondLst>
                                        </p:cTn>
                                        <p:tgtEl>
                                          <p:spTgt spid="5">
                                            <p:txEl>
                                              <p:pRg st="4" end="4"/>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5" presetClass="entr" presetSubtype="0" fill="hold" grpId="0" nodeType="clickEffect">
                                  <p:stCondLst>
                                    <p:cond delay="0"/>
                                  </p:stCondLst>
                                  <p:childTnLst>
                                    <p:set>
                                      <p:cBhvr>
                                        <p:cTn id="62" dur="1" fill="hold">
                                          <p:stCondLst>
                                            <p:cond delay="0"/>
                                          </p:stCondLst>
                                        </p:cTn>
                                        <p:tgtEl>
                                          <p:spTgt spid="5">
                                            <p:txEl>
                                              <p:pRg st="5" end="5"/>
                                            </p:txEl>
                                          </p:spTgt>
                                        </p:tgtEl>
                                        <p:attrNameLst>
                                          <p:attrName>style.visibility</p:attrName>
                                        </p:attrNameLst>
                                      </p:cBhvr>
                                      <p:to>
                                        <p:strVal val="visible"/>
                                      </p:to>
                                    </p:set>
                                    <p:anim calcmode="lin" valueType="num">
                                      <p:cBhvr>
                                        <p:cTn id="63" dur="500" decel="50000" fill="hold">
                                          <p:stCondLst>
                                            <p:cond delay="0"/>
                                          </p:stCondLst>
                                        </p:cTn>
                                        <p:tgtEl>
                                          <p:spTgt spid="5">
                                            <p:txEl>
                                              <p:pRg st="5" end="5"/>
                                            </p:txEl>
                                          </p:spTgt>
                                        </p:tgtEl>
                                        <p:attrNameLst>
                                          <p:attrName>style.rotation</p:attrName>
                                        </p:attrNameLst>
                                      </p:cBhvr>
                                      <p:tavLst>
                                        <p:tav tm="0">
                                          <p:val>
                                            <p:fltVal val="-90"/>
                                          </p:val>
                                        </p:tav>
                                        <p:tav tm="100000">
                                          <p:val>
                                            <p:fltVal val="0"/>
                                          </p:val>
                                        </p:tav>
                                      </p:tavLst>
                                    </p:anim>
                                    <p:anim calcmode="lin" valueType="num">
                                      <p:cBhvr>
                                        <p:cTn id="64" dur="500" decel="50000" fill="hold">
                                          <p:stCondLst>
                                            <p:cond delay="0"/>
                                          </p:stCondLst>
                                        </p:cTn>
                                        <p:tgtEl>
                                          <p:spTgt spid="5">
                                            <p:txEl>
                                              <p:pRg st="5" end="5"/>
                                            </p:txEl>
                                          </p:spTgt>
                                        </p:tgtEl>
                                        <p:attrNameLst>
                                          <p:attrName>ppt_w</p:attrName>
                                        </p:attrNameLst>
                                      </p:cBhvr>
                                      <p:tavLst>
                                        <p:tav tm="0">
                                          <p:val>
                                            <p:strVal val="#ppt_w"/>
                                          </p:val>
                                        </p:tav>
                                        <p:tav tm="100000">
                                          <p:val>
                                            <p:strVal val="#ppt_w*.05"/>
                                          </p:val>
                                        </p:tav>
                                      </p:tavLst>
                                    </p:anim>
                                    <p:anim calcmode="lin" valueType="num">
                                      <p:cBhvr>
                                        <p:cTn id="65" dur="500" accel="50000" fill="hold">
                                          <p:stCondLst>
                                            <p:cond delay="500"/>
                                          </p:stCondLst>
                                        </p:cTn>
                                        <p:tgtEl>
                                          <p:spTgt spid="5">
                                            <p:txEl>
                                              <p:pRg st="5" end="5"/>
                                            </p:txEl>
                                          </p:spTgt>
                                        </p:tgtEl>
                                        <p:attrNameLst>
                                          <p:attrName>ppt_w</p:attrName>
                                        </p:attrNameLst>
                                      </p:cBhvr>
                                      <p:tavLst>
                                        <p:tav tm="0">
                                          <p:val>
                                            <p:strVal val="#ppt_w*.05"/>
                                          </p:val>
                                        </p:tav>
                                        <p:tav tm="100000">
                                          <p:val>
                                            <p:strVal val="#ppt_w"/>
                                          </p:val>
                                        </p:tav>
                                      </p:tavLst>
                                    </p:anim>
                                    <p:anim calcmode="lin" valueType="num">
                                      <p:cBhvr>
                                        <p:cTn id="66" dur="1000" fill="hold"/>
                                        <p:tgtEl>
                                          <p:spTgt spid="5">
                                            <p:txEl>
                                              <p:pRg st="5" end="5"/>
                                            </p:txEl>
                                          </p:spTgt>
                                        </p:tgtEl>
                                        <p:attrNameLst>
                                          <p:attrName>ppt_h</p:attrName>
                                        </p:attrNameLst>
                                      </p:cBhvr>
                                      <p:tavLst>
                                        <p:tav tm="0">
                                          <p:val>
                                            <p:strVal val="#ppt_h"/>
                                          </p:val>
                                        </p:tav>
                                        <p:tav tm="100000">
                                          <p:val>
                                            <p:strVal val="#ppt_h"/>
                                          </p:val>
                                        </p:tav>
                                      </p:tavLst>
                                    </p:anim>
                                    <p:anim calcmode="lin" valueType="num">
                                      <p:cBhvr>
                                        <p:cTn id="67" dur="500" decel="50000" fill="hold">
                                          <p:stCondLst>
                                            <p:cond delay="0"/>
                                          </p:stCondLst>
                                        </p:cTn>
                                        <p:tgtEl>
                                          <p:spTgt spid="5">
                                            <p:txEl>
                                              <p:pRg st="5" end="5"/>
                                            </p:txEl>
                                          </p:spTgt>
                                        </p:tgtEl>
                                        <p:attrNameLst>
                                          <p:attrName>ppt_x</p:attrName>
                                        </p:attrNameLst>
                                      </p:cBhvr>
                                      <p:tavLst>
                                        <p:tav tm="0">
                                          <p:val>
                                            <p:strVal val="#ppt_x+.4"/>
                                          </p:val>
                                        </p:tav>
                                        <p:tav tm="100000">
                                          <p:val>
                                            <p:strVal val="#ppt_x"/>
                                          </p:val>
                                        </p:tav>
                                      </p:tavLst>
                                    </p:anim>
                                    <p:anim calcmode="lin" valueType="num">
                                      <p:cBhvr>
                                        <p:cTn id="68" dur="500" decel="50000" fill="hold">
                                          <p:stCondLst>
                                            <p:cond delay="0"/>
                                          </p:stCondLst>
                                        </p:cTn>
                                        <p:tgtEl>
                                          <p:spTgt spid="5">
                                            <p:txEl>
                                              <p:pRg st="5" end="5"/>
                                            </p:txEl>
                                          </p:spTgt>
                                        </p:tgtEl>
                                        <p:attrNameLst>
                                          <p:attrName>ppt_y</p:attrName>
                                        </p:attrNameLst>
                                      </p:cBhvr>
                                      <p:tavLst>
                                        <p:tav tm="0">
                                          <p:val>
                                            <p:strVal val="#ppt_y-.2"/>
                                          </p:val>
                                        </p:tav>
                                        <p:tav tm="100000">
                                          <p:val>
                                            <p:strVal val="#ppt_y+.1"/>
                                          </p:val>
                                        </p:tav>
                                      </p:tavLst>
                                    </p:anim>
                                    <p:anim calcmode="lin" valueType="num">
                                      <p:cBhvr>
                                        <p:cTn id="69" dur="500" accel="50000" fill="hold">
                                          <p:stCondLst>
                                            <p:cond delay="500"/>
                                          </p:stCondLst>
                                        </p:cTn>
                                        <p:tgtEl>
                                          <p:spTgt spid="5">
                                            <p:txEl>
                                              <p:pRg st="5" end="5"/>
                                            </p:txEl>
                                          </p:spTgt>
                                        </p:tgtEl>
                                        <p:attrNameLst>
                                          <p:attrName>ppt_y</p:attrName>
                                        </p:attrNameLst>
                                      </p:cBhvr>
                                      <p:tavLst>
                                        <p:tav tm="0">
                                          <p:val>
                                            <p:strVal val="#ppt_y+.1"/>
                                          </p:val>
                                        </p:tav>
                                        <p:tav tm="100000">
                                          <p:val>
                                            <p:strVal val="#ppt_y"/>
                                          </p:val>
                                        </p:tav>
                                      </p:tavLst>
                                    </p:anim>
                                    <p:animEffect transition="in" filter="fade">
                                      <p:cBhvr>
                                        <p:cTn id="70" dur="1000" decel="50000">
                                          <p:stCondLst>
                                            <p:cond delay="0"/>
                                          </p:stCondLst>
                                        </p:cTn>
                                        <p:tgtEl>
                                          <p:spTgt spid="5">
                                            <p:txEl>
                                              <p:pRg st="5" end="5"/>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25" presetClass="entr" presetSubtype="0" fill="hold" grpId="0" nodeType="clickEffect">
                                  <p:stCondLst>
                                    <p:cond delay="0"/>
                                  </p:stCondLst>
                                  <p:childTnLst>
                                    <p:set>
                                      <p:cBhvr>
                                        <p:cTn id="74" dur="1" fill="hold">
                                          <p:stCondLst>
                                            <p:cond delay="0"/>
                                          </p:stCondLst>
                                        </p:cTn>
                                        <p:tgtEl>
                                          <p:spTgt spid="5">
                                            <p:txEl>
                                              <p:pRg st="6" end="6"/>
                                            </p:txEl>
                                          </p:spTgt>
                                        </p:tgtEl>
                                        <p:attrNameLst>
                                          <p:attrName>style.visibility</p:attrName>
                                        </p:attrNameLst>
                                      </p:cBhvr>
                                      <p:to>
                                        <p:strVal val="visible"/>
                                      </p:to>
                                    </p:set>
                                    <p:anim calcmode="lin" valueType="num">
                                      <p:cBhvr>
                                        <p:cTn id="75" dur="500" decel="50000" fill="hold">
                                          <p:stCondLst>
                                            <p:cond delay="0"/>
                                          </p:stCondLst>
                                        </p:cTn>
                                        <p:tgtEl>
                                          <p:spTgt spid="5">
                                            <p:txEl>
                                              <p:pRg st="6" end="6"/>
                                            </p:txEl>
                                          </p:spTgt>
                                        </p:tgtEl>
                                        <p:attrNameLst>
                                          <p:attrName>style.rotation</p:attrName>
                                        </p:attrNameLst>
                                      </p:cBhvr>
                                      <p:tavLst>
                                        <p:tav tm="0">
                                          <p:val>
                                            <p:fltVal val="-90"/>
                                          </p:val>
                                        </p:tav>
                                        <p:tav tm="100000">
                                          <p:val>
                                            <p:fltVal val="0"/>
                                          </p:val>
                                        </p:tav>
                                      </p:tavLst>
                                    </p:anim>
                                    <p:anim calcmode="lin" valueType="num">
                                      <p:cBhvr>
                                        <p:cTn id="76" dur="500" decel="50000" fill="hold">
                                          <p:stCondLst>
                                            <p:cond delay="0"/>
                                          </p:stCondLst>
                                        </p:cTn>
                                        <p:tgtEl>
                                          <p:spTgt spid="5">
                                            <p:txEl>
                                              <p:pRg st="6" end="6"/>
                                            </p:txEl>
                                          </p:spTgt>
                                        </p:tgtEl>
                                        <p:attrNameLst>
                                          <p:attrName>ppt_w</p:attrName>
                                        </p:attrNameLst>
                                      </p:cBhvr>
                                      <p:tavLst>
                                        <p:tav tm="0">
                                          <p:val>
                                            <p:strVal val="#ppt_w"/>
                                          </p:val>
                                        </p:tav>
                                        <p:tav tm="100000">
                                          <p:val>
                                            <p:strVal val="#ppt_w*.05"/>
                                          </p:val>
                                        </p:tav>
                                      </p:tavLst>
                                    </p:anim>
                                    <p:anim calcmode="lin" valueType="num">
                                      <p:cBhvr>
                                        <p:cTn id="77" dur="500" accel="50000" fill="hold">
                                          <p:stCondLst>
                                            <p:cond delay="500"/>
                                          </p:stCondLst>
                                        </p:cTn>
                                        <p:tgtEl>
                                          <p:spTgt spid="5">
                                            <p:txEl>
                                              <p:pRg st="6" end="6"/>
                                            </p:txEl>
                                          </p:spTgt>
                                        </p:tgtEl>
                                        <p:attrNameLst>
                                          <p:attrName>ppt_w</p:attrName>
                                        </p:attrNameLst>
                                      </p:cBhvr>
                                      <p:tavLst>
                                        <p:tav tm="0">
                                          <p:val>
                                            <p:strVal val="#ppt_w*.05"/>
                                          </p:val>
                                        </p:tav>
                                        <p:tav tm="100000">
                                          <p:val>
                                            <p:strVal val="#ppt_w"/>
                                          </p:val>
                                        </p:tav>
                                      </p:tavLst>
                                    </p:anim>
                                    <p:anim calcmode="lin" valueType="num">
                                      <p:cBhvr>
                                        <p:cTn id="78" dur="1000" fill="hold"/>
                                        <p:tgtEl>
                                          <p:spTgt spid="5">
                                            <p:txEl>
                                              <p:pRg st="6" end="6"/>
                                            </p:txEl>
                                          </p:spTgt>
                                        </p:tgtEl>
                                        <p:attrNameLst>
                                          <p:attrName>ppt_h</p:attrName>
                                        </p:attrNameLst>
                                      </p:cBhvr>
                                      <p:tavLst>
                                        <p:tav tm="0">
                                          <p:val>
                                            <p:strVal val="#ppt_h"/>
                                          </p:val>
                                        </p:tav>
                                        <p:tav tm="100000">
                                          <p:val>
                                            <p:strVal val="#ppt_h"/>
                                          </p:val>
                                        </p:tav>
                                      </p:tavLst>
                                    </p:anim>
                                    <p:anim calcmode="lin" valueType="num">
                                      <p:cBhvr>
                                        <p:cTn id="79" dur="500" decel="50000" fill="hold">
                                          <p:stCondLst>
                                            <p:cond delay="0"/>
                                          </p:stCondLst>
                                        </p:cTn>
                                        <p:tgtEl>
                                          <p:spTgt spid="5">
                                            <p:txEl>
                                              <p:pRg st="6" end="6"/>
                                            </p:txEl>
                                          </p:spTgt>
                                        </p:tgtEl>
                                        <p:attrNameLst>
                                          <p:attrName>ppt_x</p:attrName>
                                        </p:attrNameLst>
                                      </p:cBhvr>
                                      <p:tavLst>
                                        <p:tav tm="0">
                                          <p:val>
                                            <p:strVal val="#ppt_x+.4"/>
                                          </p:val>
                                        </p:tav>
                                        <p:tav tm="100000">
                                          <p:val>
                                            <p:strVal val="#ppt_x"/>
                                          </p:val>
                                        </p:tav>
                                      </p:tavLst>
                                    </p:anim>
                                    <p:anim calcmode="lin" valueType="num">
                                      <p:cBhvr>
                                        <p:cTn id="80" dur="500" decel="50000" fill="hold">
                                          <p:stCondLst>
                                            <p:cond delay="0"/>
                                          </p:stCondLst>
                                        </p:cTn>
                                        <p:tgtEl>
                                          <p:spTgt spid="5">
                                            <p:txEl>
                                              <p:pRg st="6" end="6"/>
                                            </p:txEl>
                                          </p:spTgt>
                                        </p:tgtEl>
                                        <p:attrNameLst>
                                          <p:attrName>ppt_y</p:attrName>
                                        </p:attrNameLst>
                                      </p:cBhvr>
                                      <p:tavLst>
                                        <p:tav tm="0">
                                          <p:val>
                                            <p:strVal val="#ppt_y-.2"/>
                                          </p:val>
                                        </p:tav>
                                        <p:tav tm="100000">
                                          <p:val>
                                            <p:strVal val="#ppt_y+.1"/>
                                          </p:val>
                                        </p:tav>
                                      </p:tavLst>
                                    </p:anim>
                                    <p:anim calcmode="lin" valueType="num">
                                      <p:cBhvr>
                                        <p:cTn id="81" dur="500" accel="50000" fill="hold">
                                          <p:stCondLst>
                                            <p:cond delay="500"/>
                                          </p:stCondLst>
                                        </p:cTn>
                                        <p:tgtEl>
                                          <p:spTgt spid="5">
                                            <p:txEl>
                                              <p:pRg st="6" end="6"/>
                                            </p:txEl>
                                          </p:spTgt>
                                        </p:tgtEl>
                                        <p:attrNameLst>
                                          <p:attrName>ppt_y</p:attrName>
                                        </p:attrNameLst>
                                      </p:cBhvr>
                                      <p:tavLst>
                                        <p:tav tm="0">
                                          <p:val>
                                            <p:strVal val="#ppt_y+.1"/>
                                          </p:val>
                                        </p:tav>
                                        <p:tav tm="100000">
                                          <p:val>
                                            <p:strVal val="#ppt_y"/>
                                          </p:val>
                                        </p:tav>
                                      </p:tavLst>
                                    </p:anim>
                                    <p:animEffect transition="in" filter="fade">
                                      <p:cBhvr>
                                        <p:cTn id="82" dur="1000" decel="50000">
                                          <p:stCondLst>
                                            <p:cond delay="0"/>
                                          </p:stCondLst>
                                        </p:cTn>
                                        <p:tgtEl>
                                          <p:spTgt spid="5">
                                            <p:txEl>
                                              <p:pRg st="6" end="6"/>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25" presetClass="entr" presetSubtype="0" fill="hold" grpId="0" nodeType="clickEffect">
                                  <p:stCondLst>
                                    <p:cond delay="0"/>
                                  </p:stCondLst>
                                  <p:childTnLst>
                                    <p:set>
                                      <p:cBhvr>
                                        <p:cTn id="86" dur="1" fill="hold">
                                          <p:stCondLst>
                                            <p:cond delay="0"/>
                                          </p:stCondLst>
                                        </p:cTn>
                                        <p:tgtEl>
                                          <p:spTgt spid="5">
                                            <p:txEl>
                                              <p:pRg st="7" end="7"/>
                                            </p:txEl>
                                          </p:spTgt>
                                        </p:tgtEl>
                                        <p:attrNameLst>
                                          <p:attrName>style.visibility</p:attrName>
                                        </p:attrNameLst>
                                      </p:cBhvr>
                                      <p:to>
                                        <p:strVal val="visible"/>
                                      </p:to>
                                    </p:set>
                                    <p:anim calcmode="lin" valueType="num">
                                      <p:cBhvr>
                                        <p:cTn id="87" dur="500" decel="50000" fill="hold">
                                          <p:stCondLst>
                                            <p:cond delay="0"/>
                                          </p:stCondLst>
                                        </p:cTn>
                                        <p:tgtEl>
                                          <p:spTgt spid="5">
                                            <p:txEl>
                                              <p:pRg st="7" end="7"/>
                                            </p:txEl>
                                          </p:spTgt>
                                        </p:tgtEl>
                                        <p:attrNameLst>
                                          <p:attrName>style.rotation</p:attrName>
                                        </p:attrNameLst>
                                      </p:cBhvr>
                                      <p:tavLst>
                                        <p:tav tm="0">
                                          <p:val>
                                            <p:fltVal val="-90"/>
                                          </p:val>
                                        </p:tav>
                                        <p:tav tm="100000">
                                          <p:val>
                                            <p:fltVal val="0"/>
                                          </p:val>
                                        </p:tav>
                                      </p:tavLst>
                                    </p:anim>
                                    <p:anim calcmode="lin" valueType="num">
                                      <p:cBhvr>
                                        <p:cTn id="88" dur="500" decel="50000" fill="hold">
                                          <p:stCondLst>
                                            <p:cond delay="0"/>
                                          </p:stCondLst>
                                        </p:cTn>
                                        <p:tgtEl>
                                          <p:spTgt spid="5">
                                            <p:txEl>
                                              <p:pRg st="7" end="7"/>
                                            </p:txEl>
                                          </p:spTgt>
                                        </p:tgtEl>
                                        <p:attrNameLst>
                                          <p:attrName>ppt_w</p:attrName>
                                        </p:attrNameLst>
                                      </p:cBhvr>
                                      <p:tavLst>
                                        <p:tav tm="0">
                                          <p:val>
                                            <p:strVal val="#ppt_w"/>
                                          </p:val>
                                        </p:tav>
                                        <p:tav tm="100000">
                                          <p:val>
                                            <p:strVal val="#ppt_w*.05"/>
                                          </p:val>
                                        </p:tav>
                                      </p:tavLst>
                                    </p:anim>
                                    <p:anim calcmode="lin" valueType="num">
                                      <p:cBhvr>
                                        <p:cTn id="89" dur="500" accel="50000" fill="hold">
                                          <p:stCondLst>
                                            <p:cond delay="500"/>
                                          </p:stCondLst>
                                        </p:cTn>
                                        <p:tgtEl>
                                          <p:spTgt spid="5">
                                            <p:txEl>
                                              <p:pRg st="7" end="7"/>
                                            </p:txEl>
                                          </p:spTgt>
                                        </p:tgtEl>
                                        <p:attrNameLst>
                                          <p:attrName>ppt_w</p:attrName>
                                        </p:attrNameLst>
                                      </p:cBhvr>
                                      <p:tavLst>
                                        <p:tav tm="0">
                                          <p:val>
                                            <p:strVal val="#ppt_w*.05"/>
                                          </p:val>
                                        </p:tav>
                                        <p:tav tm="100000">
                                          <p:val>
                                            <p:strVal val="#ppt_w"/>
                                          </p:val>
                                        </p:tav>
                                      </p:tavLst>
                                    </p:anim>
                                    <p:anim calcmode="lin" valueType="num">
                                      <p:cBhvr>
                                        <p:cTn id="90" dur="1000" fill="hold"/>
                                        <p:tgtEl>
                                          <p:spTgt spid="5">
                                            <p:txEl>
                                              <p:pRg st="7" end="7"/>
                                            </p:txEl>
                                          </p:spTgt>
                                        </p:tgtEl>
                                        <p:attrNameLst>
                                          <p:attrName>ppt_h</p:attrName>
                                        </p:attrNameLst>
                                      </p:cBhvr>
                                      <p:tavLst>
                                        <p:tav tm="0">
                                          <p:val>
                                            <p:strVal val="#ppt_h"/>
                                          </p:val>
                                        </p:tav>
                                        <p:tav tm="100000">
                                          <p:val>
                                            <p:strVal val="#ppt_h"/>
                                          </p:val>
                                        </p:tav>
                                      </p:tavLst>
                                    </p:anim>
                                    <p:anim calcmode="lin" valueType="num">
                                      <p:cBhvr>
                                        <p:cTn id="91" dur="500" decel="50000" fill="hold">
                                          <p:stCondLst>
                                            <p:cond delay="0"/>
                                          </p:stCondLst>
                                        </p:cTn>
                                        <p:tgtEl>
                                          <p:spTgt spid="5">
                                            <p:txEl>
                                              <p:pRg st="7" end="7"/>
                                            </p:txEl>
                                          </p:spTgt>
                                        </p:tgtEl>
                                        <p:attrNameLst>
                                          <p:attrName>ppt_x</p:attrName>
                                        </p:attrNameLst>
                                      </p:cBhvr>
                                      <p:tavLst>
                                        <p:tav tm="0">
                                          <p:val>
                                            <p:strVal val="#ppt_x+.4"/>
                                          </p:val>
                                        </p:tav>
                                        <p:tav tm="100000">
                                          <p:val>
                                            <p:strVal val="#ppt_x"/>
                                          </p:val>
                                        </p:tav>
                                      </p:tavLst>
                                    </p:anim>
                                    <p:anim calcmode="lin" valueType="num">
                                      <p:cBhvr>
                                        <p:cTn id="92" dur="500" decel="50000" fill="hold">
                                          <p:stCondLst>
                                            <p:cond delay="0"/>
                                          </p:stCondLst>
                                        </p:cTn>
                                        <p:tgtEl>
                                          <p:spTgt spid="5">
                                            <p:txEl>
                                              <p:pRg st="7" end="7"/>
                                            </p:txEl>
                                          </p:spTgt>
                                        </p:tgtEl>
                                        <p:attrNameLst>
                                          <p:attrName>ppt_y</p:attrName>
                                        </p:attrNameLst>
                                      </p:cBhvr>
                                      <p:tavLst>
                                        <p:tav tm="0">
                                          <p:val>
                                            <p:strVal val="#ppt_y-.2"/>
                                          </p:val>
                                        </p:tav>
                                        <p:tav tm="100000">
                                          <p:val>
                                            <p:strVal val="#ppt_y+.1"/>
                                          </p:val>
                                        </p:tav>
                                      </p:tavLst>
                                    </p:anim>
                                    <p:anim calcmode="lin" valueType="num">
                                      <p:cBhvr>
                                        <p:cTn id="93" dur="500" accel="50000" fill="hold">
                                          <p:stCondLst>
                                            <p:cond delay="500"/>
                                          </p:stCondLst>
                                        </p:cTn>
                                        <p:tgtEl>
                                          <p:spTgt spid="5">
                                            <p:txEl>
                                              <p:pRg st="7" end="7"/>
                                            </p:txEl>
                                          </p:spTgt>
                                        </p:tgtEl>
                                        <p:attrNameLst>
                                          <p:attrName>ppt_y</p:attrName>
                                        </p:attrNameLst>
                                      </p:cBhvr>
                                      <p:tavLst>
                                        <p:tav tm="0">
                                          <p:val>
                                            <p:strVal val="#ppt_y+.1"/>
                                          </p:val>
                                        </p:tav>
                                        <p:tav tm="100000">
                                          <p:val>
                                            <p:strVal val="#ppt_y"/>
                                          </p:val>
                                        </p:tav>
                                      </p:tavLst>
                                    </p:anim>
                                    <p:animEffect transition="in" filter="fade">
                                      <p:cBhvr>
                                        <p:cTn id="94" dur="1000" decel="50000">
                                          <p:stCondLst>
                                            <p:cond delay="0"/>
                                          </p:stCondLst>
                                        </p:cTn>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851648" cy="914400"/>
          </a:xfrm>
        </p:spPr>
        <p:txBody>
          <a:bodyPr/>
          <a:lstStyle/>
          <a:p>
            <a:pPr algn="ctr"/>
            <a:r>
              <a:rPr lang="en-US" sz="6000" u="sng" dirty="0" smtClean="0">
                <a:solidFill>
                  <a:schemeClr val="tx1"/>
                </a:solidFill>
              </a:rPr>
              <a:t>Real Believers</a:t>
            </a:r>
            <a:endParaRPr lang="en-US" dirty="0">
              <a:solidFill>
                <a:schemeClr val="tx1"/>
              </a:solidFill>
            </a:endParaRPr>
          </a:p>
        </p:txBody>
      </p:sp>
      <p:sp>
        <p:nvSpPr>
          <p:cNvPr id="3" name="Subtitle 2"/>
          <p:cNvSpPr>
            <a:spLocks noGrp="1"/>
          </p:cNvSpPr>
          <p:nvPr>
            <p:ph type="subTitle" idx="1"/>
          </p:nvPr>
        </p:nvSpPr>
        <p:spPr>
          <a:xfrm>
            <a:off x="533400" y="1600200"/>
            <a:ext cx="7854696" cy="5029200"/>
          </a:xfrm>
        </p:spPr>
        <p:txBody>
          <a:bodyPr>
            <a:noAutofit/>
          </a:bodyPr>
          <a:lstStyle/>
          <a:p>
            <a:pPr marL="342900" indent="-342900" algn="l">
              <a:buClr>
                <a:schemeClr val="tx1"/>
              </a:buClr>
              <a:buSzPct val="175000"/>
              <a:buFont typeface="+mj-lt"/>
              <a:buAutoNum type="arabicPeriod"/>
            </a:pPr>
            <a:r>
              <a:rPr lang="en-US" sz="2400" dirty="0"/>
              <a:t>﻿</a:t>
            </a:r>
            <a:r>
              <a:rPr lang="en-US" sz="2400" dirty="0" smtClean="0"/>
              <a:t>That such only are </a:t>
            </a:r>
            <a:r>
              <a:rPr lang="en-US" sz="2400" b="1" dirty="0" smtClean="0">
                <a:solidFill>
                  <a:srgbClr val="FF0000"/>
                </a:solidFill>
              </a:rPr>
              <a:t>real believers</a:t>
            </a:r>
            <a:r>
              <a:rPr lang="en-US" sz="2400" dirty="0" smtClean="0"/>
              <a:t> as endure unto the  end; </a:t>
            </a:r>
          </a:p>
          <a:p>
            <a:pPr marL="342900" indent="-342900" algn="l">
              <a:buClr>
                <a:schemeClr val="tx1"/>
              </a:buClr>
              <a:buSzPct val="175000"/>
            </a:pPr>
            <a:endParaRPr lang="en-US" sz="2400" dirty="0" smtClean="0"/>
          </a:p>
          <a:p>
            <a:pPr marL="914400" lvl="1" indent="-457200" algn="l">
              <a:buClr>
                <a:schemeClr val="tx1"/>
              </a:buClr>
              <a:buSzPct val="150000"/>
              <a:buFont typeface="Arial" pitchFamily="34" charset="0"/>
              <a:buChar char="•"/>
            </a:pPr>
            <a:r>
              <a:rPr lang="en-US" dirty="0" smtClean="0"/>
              <a:t>They, whom </a:t>
            </a:r>
            <a:r>
              <a:rPr lang="en-US" u="sng" dirty="0" smtClean="0"/>
              <a:t>God hath accepted in His Beloved</a:t>
            </a:r>
            <a:r>
              <a:rPr lang="en-US" dirty="0" smtClean="0"/>
              <a:t>, </a:t>
            </a:r>
            <a:r>
              <a:rPr lang="en-US" u="sng" dirty="0" smtClean="0"/>
              <a:t>effectually called</a:t>
            </a:r>
            <a:r>
              <a:rPr lang="en-US" dirty="0" smtClean="0"/>
              <a:t>, and </a:t>
            </a:r>
            <a:r>
              <a:rPr lang="en-US" u="sng" dirty="0" smtClean="0"/>
              <a:t>sanctified by His Spirit</a:t>
            </a:r>
            <a:r>
              <a:rPr lang="en-US" dirty="0" smtClean="0"/>
              <a:t>, </a:t>
            </a:r>
          </a:p>
          <a:p>
            <a:pPr marL="914400" lvl="1" indent="-457200" algn="l">
              <a:buClr>
                <a:schemeClr val="tx1"/>
              </a:buClr>
              <a:buSzPct val="150000"/>
              <a:buFont typeface="Arial" pitchFamily="34" charset="0"/>
              <a:buChar char="•"/>
            </a:pPr>
            <a:r>
              <a:rPr lang="en-US" dirty="0" smtClean="0"/>
              <a:t>can </a:t>
            </a:r>
            <a:r>
              <a:rPr lang="en-US" u="sng" dirty="0" smtClean="0"/>
              <a:t>neither totally</a:t>
            </a:r>
            <a:r>
              <a:rPr lang="en-US" dirty="0" smtClean="0"/>
              <a:t>, </a:t>
            </a:r>
            <a:r>
              <a:rPr lang="en-US" u="sng" dirty="0" smtClean="0"/>
              <a:t>nor finally</a:t>
            </a:r>
            <a:r>
              <a:rPr lang="en-US" dirty="0" smtClean="0"/>
              <a:t>, fall away from the state of grace: </a:t>
            </a:r>
          </a:p>
          <a:p>
            <a:pPr marL="914400" lvl="1" indent="-457200" algn="l">
              <a:buClr>
                <a:schemeClr val="tx1"/>
              </a:buClr>
              <a:buSzPct val="150000"/>
              <a:buFont typeface="Arial" pitchFamily="34" charset="0"/>
              <a:buChar char="•"/>
            </a:pPr>
            <a:r>
              <a:rPr lang="en-US" dirty="0" smtClean="0"/>
              <a:t>but shall </a:t>
            </a:r>
            <a:r>
              <a:rPr lang="en-US" u="sng" dirty="0" smtClean="0"/>
              <a:t>certainly persevere</a:t>
            </a:r>
            <a:r>
              <a:rPr lang="en-US" dirty="0" smtClean="0"/>
              <a:t> therein to the end, and be eternally saved.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500" fill="hold"/>
                                        <p:tgtEl>
                                          <p:spTgt spid="3">
                                            <p:txEl>
                                              <p:pRg st="4" end="4"/>
                                            </p:txEl>
                                          </p:spTgt>
                                        </p:tgtEl>
                                        <p:attrNameLst>
                                          <p:attrName>style.rotation</p:attrName>
                                        </p:attrNameLst>
                                      </p:cBhvr>
                                      <p:tavLst>
                                        <p:tav tm="0">
                                          <p:val>
                                            <p:fltVal val="360"/>
                                          </p:val>
                                        </p:tav>
                                        <p:tav tm="100000">
                                          <p:val>
                                            <p:fltVal val="0"/>
                                          </p:val>
                                        </p:tav>
                                      </p:tavLst>
                                    </p:anim>
                                    <p:animEffect transition="in" filter="fade">
                                      <p:cBhvr>
                                        <p:cTn id="3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7851648" cy="914400"/>
          </a:xfrm>
        </p:spPr>
        <p:txBody>
          <a:bodyPr/>
          <a:lstStyle/>
          <a:p>
            <a:pPr algn="ctr"/>
            <a:r>
              <a:rPr lang="en-US" sz="6000" u="sng" dirty="0" smtClean="0">
                <a:solidFill>
                  <a:schemeClr val="tx1"/>
                </a:solidFill>
              </a:rPr>
              <a:t>Attachment to Christ</a:t>
            </a:r>
            <a:endParaRPr lang="en-US" dirty="0">
              <a:solidFill>
                <a:schemeClr val="tx1"/>
              </a:solidFill>
            </a:endParaRPr>
          </a:p>
        </p:txBody>
      </p:sp>
      <p:sp>
        <p:nvSpPr>
          <p:cNvPr id="3" name="Subtitle 2"/>
          <p:cNvSpPr>
            <a:spLocks noGrp="1"/>
          </p:cNvSpPr>
          <p:nvPr>
            <p:ph type="subTitle" idx="1"/>
          </p:nvPr>
        </p:nvSpPr>
        <p:spPr>
          <a:xfrm>
            <a:off x="533400" y="1143000"/>
            <a:ext cx="7854696" cy="5715000"/>
          </a:xfrm>
        </p:spPr>
        <p:txBody>
          <a:bodyPr>
            <a:noAutofit/>
          </a:bodyPr>
          <a:lstStyle/>
          <a:p>
            <a:pPr marL="342900" lvl="0" indent="-342900" algn="l">
              <a:buClr>
                <a:schemeClr val="tx1"/>
              </a:buClr>
              <a:buSzPct val="125000"/>
              <a:buFont typeface="+mj-lt"/>
              <a:buAutoNum type="arabicPeriod" startAt="2"/>
            </a:pPr>
            <a:r>
              <a:rPr lang="en-US" sz="2400" dirty="0" smtClean="0"/>
              <a:t>That their </a:t>
            </a:r>
            <a:r>
              <a:rPr lang="en-US" sz="2400" b="1" dirty="0" smtClean="0">
                <a:solidFill>
                  <a:srgbClr val="FF0000"/>
                </a:solidFill>
              </a:rPr>
              <a:t>persevering attachment to Christ </a:t>
            </a:r>
            <a:r>
              <a:rPr lang="en-US" sz="2400" dirty="0" smtClean="0"/>
              <a:t>is the grand mark  which distinguishes them from superficial professors;  </a:t>
            </a:r>
          </a:p>
          <a:p>
            <a:pPr marL="800100" lvl="1" indent="-342900" algn="l">
              <a:buClr>
                <a:schemeClr val="tx1"/>
              </a:buClr>
              <a:buSzPct val="125000"/>
              <a:buFont typeface="Arial" pitchFamily="34" charset="0"/>
              <a:buChar char="•"/>
            </a:pPr>
            <a:r>
              <a:rPr lang="en-US" dirty="0" smtClean="0"/>
              <a:t>This perseverance of the saints </a:t>
            </a:r>
            <a:r>
              <a:rPr lang="en-US" u="sng" dirty="0" smtClean="0"/>
              <a:t>depends</a:t>
            </a:r>
            <a:r>
              <a:rPr lang="en-US" dirty="0" smtClean="0"/>
              <a:t> not </a:t>
            </a:r>
            <a:r>
              <a:rPr lang="en-US" u="sng" dirty="0" smtClean="0"/>
              <a:t>upon</a:t>
            </a:r>
            <a:r>
              <a:rPr lang="en-US" dirty="0" smtClean="0"/>
              <a:t> </a:t>
            </a:r>
            <a:r>
              <a:rPr lang="en-US" i="1" dirty="0" smtClean="0"/>
              <a:t>their own free will</a:t>
            </a:r>
            <a:r>
              <a:rPr lang="en-US" dirty="0" smtClean="0"/>
              <a:t>, but upon the immutability of the decree of </a:t>
            </a:r>
            <a:r>
              <a:rPr lang="en-US" u="sng" dirty="0" smtClean="0"/>
              <a:t>election</a:t>
            </a:r>
            <a:r>
              <a:rPr lang="en-US" dirty="0" smtClean="0"/>
              <a:t> flowing from the free and </a:t>
            </a:r>
            <a:r>
              <a:rPr lang="en-US" u="sng" dirty="0" smtClean="0"/>
              <a:t>unchangeable love</a:t>
            </a:r>
            <a:r>
              <a:rPr lang="en-US" dirty="0" smtClean="0"/>
              <a:t> of God the Father; </a:t>
            </a:r>
          </a:p>
          <a:p>
            <a:pPr marL="800100" lvl="1" indent="-342900" algn="l">
              <a:buClr>
                <a:schemeClr val="tx1"/>
              </a:buClr>
              <a:buSzPct val="125000"/>
              <a:buFont typeface="Arial" pitchFamily="34" charset="0"/>
              <a:buChar char="•"/>
            </a:pPr>
            <a:r>
              <a:rPr lang="en-US" dirty="0" smtClean="0"/>
              <a:t>Upon the </a:t>
            </a:r>
            <a:r>
              <a:rPr lang="en-US" u="sng" dirty="0" smtClean="0"/>
              <a:t>efficacy</a:t>
            </a:r>
            <a:r>
              <a:rPr lang="en-US" dirty="0" smtClean="0"/>
              <a:t> of the </a:t>
            </a:r>
            <a:r>
              <a:rPr lang="en-US" u="sng" dirty="0" smtClean="0"/>
              <a:t>merit</a:t>
            </a:r>
            <a:r>
              <a:rPr lang="en-US" dirty="0" smtClean="0"/>
              <a:t> and </a:t>
            </a:r>
            <a:r>
              <a:rPr lang="en-US" u="sng" dirty="0" smtClean="0"/>
              <a:t>intercession</a:t>
            </a:r>
            <a:r>
              <a:rPr lang="en-US" dirty="0" smtClean="0"/>
              <a:t> of </a:t>
            </a:r>
            <a:r>
              <a:rPr lang="en-US" u="sng" dirty="0" smtClean="0"/>
              <a:t>Jesus Christ</a:t>
            </a:r>
            <a:r>
              <a:rPr lang="en-US" dirty="0" smtClean="0"/>
              <a:t>; </a:t>
            </a:r>
          </a:p>
          <a:p>
            <a:pPr marL="800100" lvl="1" indent="-342900" algn="l">
              <a:buClr>
                <a:schemeClr val="tx1"/>
              </a:buClr>
              <a:buSzPct val="125000"/>
              <a:buFont typeface="Arial" pitchFamily="34" charset="0"/>
              <a:buChar char="•"/>
            </a:pPr>
            <a:r>
              <a:rPr lang="en-US" dirty="0" smtClean="0"/>
              <a:t>The </a:t>
            </a:r>
            <a:r>
              <a:rPr lang="en-US" u="sng" dirty="0" smtClean="0"/>
              <a:t>abiding of the Spirit</a:t>
            </a:r>
            <a:r>
              <a:rPr lang="en-US" dirty="0" smtClean="0"/>
              <a:t>, and of the </a:t>
            </a:r>
            <a:r>
              <a:rPr lang="en-US" u="sng" dirty="0" smtClean="0"/>
              <a:t>seed of God within them</a:t>
            </a:r>
            <a:r>
              <a:rPr lang="en-US" dirty="0" smtClean="0"/>
              <a:t>; </a:t>
            </a:r>
          </a:p>
          <a:p>
            <a:pPr marL="800100" lvl="1" indent="-342900" algn="l">
              <a:buClr>
                <a:schemeClr val="tx1"/>
              </a:buClr>
              <a:buSzPct val="125000"/>
              <a:buFont typeface="Arial" pitchFamily="34" charset="0"/>
              <a:buChar char="•"/>
            </a:pPr>
            <a:r>
              <a:rPr lang="en-US" dirty="0" smtClean="0"/>
              <a:t>And the nature of the </a:t>
            </a:r>
            <a:r>
              <a:rPr lang="en-US" u="sng" dirty="0" smtClean="0"/>
              <a:t>covenant of grace</a:t>
            </a:r>
            <a:r>
              <a:rPr lang="en-US" dirty="0" smtClean="0"/>
              <a:t>:</a:t>
            </a:r>
          </a:p>
          <a:p>
            <a:pPr marL="800100" lvl="1" indent="-342900" algn="l">
              <a:buClr>
                <a:schemeClr val="tx1"/>
              </a:buClr>
              <a:buSzPct val="125000"/>
              <a:buFont typeface="Arial" pitchFamily="34" charset="0"/>
              <a:buChar char="•"/>
            </a:pPr>
            <a:r>
              <a:rPr lang="en-US" dirty="0" smtClean="0"/>
              <a:t>From </a:t>
            </a:r>
            <a:r>
              <a:rPr lang="en-US" u="sng" dirty="0" smtClean="0"/>
              <a:t>all which</a:t>
            </a:r>
            <a:r>
              <a:rPr lang="en-US" dirty="0" smtClean="0"/>
              <a:t> </a:t>
            </a:r>
            <a:r>
              <a:rPr lang="en-US" dirty="0" err="1" smtClean="0"/>
              <a:t>ariseth</a:t>
            </a:r>
            <a:r>
              <a:rPr lang="en-US" dirty="0" smtClean="0"/>
              <a:t> also the </a:t>
            </a:r>
            <a:r>
              <a:rPr lang="en-US" u="sng" dirty="0" smtClean="0"/>
              <a:t>certainty</a:t>
            </a:r>
            <a:r>
              <a:rPr lang="en-US" dirty="0" smtClean="0"/>
              <a:t> and </a:t>
            </a:r>
            <a:r>
              <a:rPr lang="en-US" u="sng" dirty="0" smtClean="0"/>
              <a:t>infallibility</a:t>
            </a:r>
            <a:r>
              <a:rPr lang="en-US" dirty="0" smtClean="0"/>
              <a:t> thereof.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3">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5" presetClass="entr" presetSubtype="0" fill="hold" grpId="0"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 calcmode="lin" valueType="num">
                                      <p:cBhvr>
                                        <p:cTn id="67"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68"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69"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70"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71"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72"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73"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74" dur="1000" decel="50000">
                                          <p:stCondLst>
                                            <p:cond delay="0"/>
                                          </p:stCondLst>
                                        </p:cTn>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7851648" cy="914400"/>
          </a:xfrm>
        </p:spPr>
        <p:txBody>
          <a:bodyPr/>
          <a:lstStyle/>
          <a:p>
            <a:pPr algn="ctr"/>
            <a:r>
              <a:rPr lang="en-US" sz="6000" u="sng" dirty="0" smtClean="0">
                <a:solidFill>
                  <a:schemeClr val="tx1"/>
                </a:solidFill>
              </a:rPr>
              <a:t>Special Providence</a:t>
            </a:r>
            <a:endParaRPr lang="en-US" dirty="0">
              <a:solidFill>
                <a:schemeClr val="tx1"/>
              </a:solidFill>
            </a:endParaRPr>
          </a:p>
        </p:txBody>
      </p:sp>
      <p:sp>
        <p:nvSpPr>
          <p:cNvPr id="3" name="Subtitle 2"/>
          <p:cNvSpPr>
            <a:spLocks noGrp="1"/>
          </p:cNvSpPr>
          <p:nvPr>
            <p:ph type="subTitle" idx="1"/>
          </p:nvPr>
        </p:nvSpPr>
        <p:spPr>
          <a:xfrm>
            <a:off x="533400" y="1143000"/>
            <a:ext cx="7854696" cy="5715000"/>
          </a:xfrm>
        </p:spPr>
        <p:txBody>
          <a:bodyPr>
            <a:noAutofit/>
          </a:bodyPr>
          <a:lstStyle/>
          <a:p>
            <a:pPr marL="342900" lvl="0" indent="-342900" algn="l">
              <a:buClr>
                <a:schemeClr val="tx1"/>
              </a:buClr>
              <a:buSzPct val="125000"/>
              <a:buFont typeface="+mj-lt"/>
              <a:buAutoNum type="arabicPeriod" startAt="3"/>
            </a:pPr>
            <a:r>
              <a:rPr lang="en-US" sz="2400" dirty="0" smtClean="0"/>
              <a:t>That </a:t>
            </a:r>
            <a:r>
              <a:rPr lang="en-US" sz="2400" b="1" dirty="0" smtClean="0"/>
              <a:t>a special  Providence watches over their welfare</a:t>
            </a:r>
            <a:r>
              <a:rPr lang="en-US" sz="2400" dirty="0" smtClean="0"/>
              <a:t>; </a:t>
            </a:r>
          </a:p>
          <a:p>
            <a:pPr marL="800100" lvl="1" indent="-342900" algn="l">
              <a:buClr>
                <a:schemeClr val="tx1"/>
              </a:buClr>
              <a:buSzPct val="125000"/>
              <a:buFont typeface="Arial" pitchFamily="34" charset="0"/>
              <a:buChar char="•"/>
            </a:pPr>
            <a:r>
              <a:rPr lang="en-US" b="1" u="sng" dirty="0" smtClean="0"/>
              <a:t>Purpose</a:t>
            </a:r>
            <a:r>
              <a:rPr lang="en-US" dirty="0" smtClean="0"/>
              <a:t> </a:t>
            </a:r>
          </a:p>
          <a:p>
            <a:pPr marL="1257300" lvl="2" indent="-342900" algn="l">
              <a:buClr>
                <a:schemeClr val="tx1"/>
              </a:buClr>
              <a:buSzPct val="125000"/>
              <a:buFont typeface="Wingdings" pitchFamily="2" charset="2"/>
              <a:buChar char="ü"/>
            </a:pPr>
            <a:r>
              <a:rPr lang="en-US" b="1" dirty="0" smtClean="0"/>
              <a:t>Romans 8:28 (KJV) </a:t>
            </a:r>
            <a:r>
              <a:rPr lang="en-US" baseline="30000" dirty="0" smtClean="0"/>
              <a:t>28</a:t>
            </a:r>
            <a:r>
              <a:rPr lang="en-US" dirty="0" smtClean="0"/>
              <a:t>And we know that </a:t>
            </a:r>
            <a:r>
              <a:rPr lang="en-US" u="sng" dirty="0" smtClean="0"/>
              <a:t>all things work together for good to them</a:t>
            </a:r>
            <a:r>
              <a:rPr lang="en-US" dirty="0" smtClean="0"/>
              <a:t> that love God, to them who are the called according to </a:t>
            </a:r>
            <a:r>
              <a:rPr lang="en-US" i="1" dirty="0" smtClean="0"/>
              <a:t>his</a:t>
            </a:r>
            <a:r>
              <a:rPr lang="en-US" dirty="0" smtClean="0"/>
              <a:t> purpose. </a:t>
            </a:r>
          </a:p>
          <a:p>
            <a:pPr marL="800100" lvl="1" indent="-342900" algn="l">
              <a:buClr>
                <a:schemeClr val="tx1"/>
              </a:buClr>
              <a:buSzPct val="125000"/>
              <a:buFont typeface="Arial" pitchFamily="34" charset="0"/>
              <a:buChar char="•"/>
            </a:pPr>
            <a:r>
              <a:rPr lang="en-US" b="1" u="sng" dirty="0" smtClean="0"/>
              <a:t>Provisions</a:t>
            </a:r>
            <a:r>
              <a:rPr lang="en-US" dirty="0" smtClean="0"/>
              <a:t> </a:t>
            </a:r>
          </a:p>
          <a:p>
            <a:pPr marL="1257300" lvl="2" indent="-342900" algn="l">
              <a:buClr>
                <a:schemeClr val="tx1"/>
              </a:buClr>
              <a:buSzPct val="125000"/>
              <a:buFont typeface="Wingdings" pitchFamily="2" charset="2"/>
              <a:buChar char="ü"/>
            </a:pPr>
            <a:r>
              <a:rPr lang="en-US" b="1" dirty="0" smtClean="0"/>
              <a:t>Matthew 6:33 (KJV) </a:t>
            </a:r>
            <a:r>
              <a:rPr lang="en-US" baseline="30000" dirty="0" smtClean="0"/>
              <a:t>33</a:t>
            </a:r>
            <a:r>
              <a:rPr lang="en-US" dirty="0" smtClean="0"/>
              <a:t>But seek ye first the kingdom of God, and his righteousness; and </a:t>
            </a:r>
            <a:r>
              <a:rPr lang="en-US" u="sng" dirty="0" smtClean="0"/>
              <a:t>all these things shall be added unto you</a:t>
            </a:r>
            <a:r>
              <a:rPr lang="en-US" dirty="0" smtClean="0"/>
              <a:t>.  </a:t>
            </a:r>
          </a:p>
          <a:p>
            <a:pPr marL="800100" lvl="1" indent="-342900" algn="l">
              <a:buClr>
                <a:schemeClr val="tx1"/>
              </a:buClr>
              <a:buSzPct val="125000"/>
              <a:buFont typeface="Arial" pitchFamily="34" charset="0"/>
              <a:buChar char="•"/>
            </a:pPr>
            <a:r>
              <a:rPr lang="en-US" b="1" u="sng" dirty="0" smtClean="0"/>
              <a:t>Protections</a:t>
            </a:r>
            <a:r>
              <a:rPr lang="en-US" dirty="0" smtClean="0"/>
              <a:t> </a:t>
            </a:r>
          </a:p>
          <a:p>
            <a:pPr marL="1257300" lvl="2" indent="-342900" algn="l">
              <a:buClr>
                <a:schemeClr val="tx1"/>
              </a:buClr>
              <a:buSzPct val="125000"/>
              <a:buFont typeface="Wingdings" pitchFamily="2" charset="2"/>
              <a:buChar char="ü"/>
            </a:pPr>
            <a:r>
              <a:rPr lang="en-US" b="1" dirty="0" smtClean="0"/>
              <a:t>John 10:28 (KJV) </a:t>
            </a:r>
            <a:r>
              <a:rPr lang="en-US" baseline="30000" dirty="0" smtClean="0"/>
              <a:t>28</a:t>
            </a:r>
            <a:r>
              <a:rPr lang="en-US" dirty="0" smtClean="0"/>
              <a:t>And I give unto them eternal life; and </a:t>
            </a:r>
            <a:r>
              <a:rPr lang="en-US" u="sng" dirty="0" smtClean="0"/>
              <a:t>they shall never perish</a:t>
            </a:r>
            <a:r>
              <a:rPr lang="en-US" dirty="0" smtClean="0"/>
              <a:t>, neither shall any </a:t>
            </a:r>
            <a:r>
              <a:rPr lang="en-US" i="1" dirty="0" smtClean="0"/>
              <a:t>man</a:t>
            </a:r>
            <a:r>
              <a:rPr lang="en-US" dirty="0" smtClean="0"/>
              <a:t> pluck them out of my hand.  </a:t>
            </a:r>
            <a:br>
              <a:rPr lang="en-US" dirty="0" smtClean="0"/>
            </a:br>
            <a:r>
              <a:rPr lang="en-US" dirty="0" smtClean="0"/>
              <a:t/>
            </a:r>
            <a:br>
              <a:rPr lang="en-US" dirty="0" smtClean="0"/>
            </a:b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par>
                                <p:cTn id="27" presetID="25" presetClass="entr" presetSubtype="0"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30"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31"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32"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3"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34"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35"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36" dur="1000" decel="50000">
                                          <p:stCondLst>
                                            <p:cond delay="0"/>
                                          </p:stCondLst>
                                        </p:cTn>
                                        <p:tgtEl>
                                          <p:spTgt spid="3">
                                            <p:txEl>
                                              <p:pRg st="3" end="3"/>
                                            </p:txEl>
                                          </p:spTgt>
                                        </p:tgtEl>
                                      </p:cBhvr>
                                    </p:animEffect>
                                  </p:childTnLst>
                                </p:cTn>
                              </p:par>
                              <p:par>
                                <p:cTn id="37" presetID="25" presetClass="entr" presetSubtype="0" fill="hold" grpId="0"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40"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41"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42"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43"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44"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45"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46" dur="1000" decel="50000">
                                          <p:stCondLst>
                                            <p:cond delay="0"/>
                                          </p:stCondLst>
                                        </p:cTn>
                                        <p:tgtEl>
                                          <p:spTgt spid="3">
                                            <p:txEl>
                                              <p:pRg st="5" end="5"/>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5" presetClass="entr" presetSubtype="0" fill="hold" grpId="0" nodeType="clickEffect">
                                  <p:stCondLst>
                                    <p:cond delay="0"/>
                                  </p:stCondLst>
                                  <p:childTnLst>
                                    <p:set>
                                      <p:cBhvr>
                                        <p:cTn id="50" dur="1" fill="hold">
                                          <p:stCondLst>
                                            <p:cond delay="0"/>
                                          </p:stCondLst>
                                        </p:cTn>
                                        <p:tgtEl>
                                          <p:spTgt spid="3">
                                            <p:txEl>
                                              <p:pRg st="2" end="2"/>
                                            </p:txEl>
                                          </p:spTgt>
                                        </p:tgtEl>
                                        <p:attrNameLst>
                                          <p:attrName>style.visibility</p:attrName>
                                        </p:attrNameLst>
                                      </p:cBhvr>
                                      <p:to>
                                        <p:strVal val="visible"/>
                                      </p:to>
                                    </p:set>
                                    <p:anim calcmode="lin" valueType="num">
                                      <p:cBhvr>
                                        <p:cTn id="51"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52"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53"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54"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55"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56"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57"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58" dur="1000" decel="50000">
                                          <p:stCondLst>
                                            <p:cond delay="0"/>
                                          </p:stCondLst>
                                        </p:cTn>
                                        <p:tgtEl>
                                          <p:spTgt spid="3">
                                            <p:txEl>
                                              <p:pRg st="2" end="2"/>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5" presetClass="entr" presetSubtype="0" fill="hold" grpId="0" nodeType="clickEffect">
                                  <p:stCondLst>
                                    <p:cond delay="0"/>
                                  </p:stCondLst>
                                  <p:childTnLst>
                                    <p:set>
                                      <p:cBhvr>
                                        <p:cTn id="62" dur="1" fill="hold">
                                          <p:stCondLst>
                                            <p:cond delay="0"/>
                                          </p:stCondLst>
                                        </p:cTn>
                                        <p:tgtEl>
                                          <p:spTgt spid="3">
                                            <p:txEl>
                                              <p:pRg st="4" end="4"/>
                                            </p:txEl>
                                          </p:spTgt>
                                        </p:tgtEl>
                                        <p:attrNameLst>
                                          <p:attrName>style.visibility</p:attrName>
                                        </p:attrNameLst>
                                      </p:cBhvr>
                                      <p:to>
                                        <p:strVal val="visible"/>
                                      </p:to>
                                    </p:set>
                                    <p:anim calcmode="lin" valueType="num">
                                      <p:cBhvr>
                                        <p:cTn id="63"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64"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65"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66"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67"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8"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9"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70" dur="1000" decel="50000">
                                          <p:stCondLst>
                                            <p:cond delay="0"/>
                                          </p:stCondLst>
                                        </p:cTn>
                                        <p:tgtEl>
                                          <p:spTgt spid="3">
                                            <p:txEl>
                                              <p:pRg st="4" end="4"/>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25" presetClass="entr" presetSubtype="0" fill="hold" grpId="0" nodeType="clickEffect">
                                  <p:stCondLst>
                                    <p:cond delay="0"/>
                                  </p:stCondLst>
                                  <p:childTnLst>
                                    <p:set>
                                      <p:cBhvr>
                                        <p:cTn id="74" dur="1" fill="hold">
                                          <p:stCondLst>
                                            <p:cond delay="0"/>
                                          </p:stCondLst>
                                        </p:cTn>
                                        <p:tgtEl>
                                          <p:spTgt spid="3">
                                            <p:txEl>
                                              <p:pRg st="6" end="6"/>
                                            </p:txEl>
                                          </p:spTgt>
                                        </p:tgtEl>
                                        <p:attrNameLst>
                                          <p:attrName>style.visibility</p:attrName>
                                        </p:attrNameLst>
                                      </p:cBhvr>
                                      <p:to>
                                        <p:strVal val="visible"/>
                                      </p:to>
                                    </p:set>
                                    <p:anim calcmode="lin" valueType="num">
                                      <p:cBhvr>
                                        <p:cTn id="75" dur="50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76" dur="50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77" dur="500" accel="50000" fill="hold">
                                          <p:stCondLst>
                                            <p:cond delay="50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78" dur="10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79" dur="50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80" dur="50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81" dur="500" accel="50000" fill="hold">
                                          <p:stCondLst>
                                            <p:cond delay="50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82" dur="1000" decel="50000">
                                          <p:stCondLst>
                                            <p:cond delay="0"/>
                                          </p:stCondLst>
                                        </p:cTn>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851648" cy="914400"/>
          </a:xfrm>
        </p:spPr>
        <p:txBody>
          <a:bodyPr/>
          <a:lstStyle/>
          <a:p>
            <a:pPr algn="ctr"/>
            <a:r>
              <a:rPr lang="en-US" sz="6000" u="sng" dirty="0" smtClean="0">
                <a:solidFill>
                  <a:schemeClr val="tx1"/>
                </a:solidFill>
              </a:rPr>
              <a:t>Power of God</a:t>
            </a:r>
            <a:endParaRPr lang="en-US" dirty="0">
              <a:solidFill>
                <a:schemeClr val="tx1"/>
              </a:solidFill>
            </a:endParaRPr>
          </a:p>
        </p:txBody>
      </p:sp>
      <p:sp>
        <p:nvSpPr>
          <p:cNvPr id="3" name="Subtitle 2"/>
          <p:cNvSpPr>
            <a:spLocks noGrp="1"/>
          </p:cNvSpPr>
          <p:nvPr>
            <p:ph type="subTitle" idx="1"/>
          </p:nvPr>
        </p:nvSpPr>
        <p:spPr>
          <a:xfrm>
            <a:off x="533400" y="1600200"/>
            <a:ext cx="7854696" cy="5029200"/>
          </a:xfrm>
        </p:spPr>
        <p:txBody>
          <a:bodyPr>
            <a:noAutofit/>
          </a:bodyPr>
          <a:lstStyle/>
          <a:p>
            <a:pPr marL="342900" lvl="0" indent="-342900" algn="l">
              <a:buClr>
                <a:schemeClr val="tx1"/>
              </a:buClr>
              <a:buSzPct val="125000"/>
              <a:buFont typeface="+mj-lt"/>
              <a:buAutoNum type="arabicPeriod" startAt="4"/>
            </a:pPr>
            <a:r>
              <a:rPr lang="en-US" sz="2000" dirty="0" smtClean="0"/>
              <a:t>That they are </a:t>
            </a:r>
            <a:r>
              <a:rPr lang="en-US" sz="2000" b="1" dirty="0" smtClean="0">
                <a:solidFill>
                  <a:srgbClr val="FF0000"/>
                </a:solidFill>
              </a:rPr>
              <a:t>kept by the  power of God </a:t>
            </a:r>
            <a:r>
              <a:rPr lang="en-US" sz="2000" dirty="0" smtClean="0"/>
              <a:t>through faith unto salvation.   </a:t>
            </a:r>
          </a:p>
          <a:p>
            <a:pPr marL="800100" lvl="1" indent="-342900" algn="l">
              <a:buClr>
                <a:schemeClr val="tx1"/>
              </a:buClr>
              <a:buSzPct val="125000"/>
              <a:buFont typeface="Arial" pitchFamily="34" charset="0"/>
              <a:buChar char="•"/>
            </a:pPr>
            <a:r>
              <a:rPr lang="en-US" sz="2000" dirty="0" smtClean="0"/>
              <a:t>Nevertheless, they may, through the </a:t>
            </a:r>
            <a:r>
              <a:rPr lang="en-US" sz="2000" b="1" u="sng" dirty="0" smtClean="0"/>
              <a:t>temptations</a:t>
            </a:r>
            <a:r>
              <a:rPr lang="en-US" sz="2000" dirty="0" smtClean="0"/>
              <a:t> of </a:t>
            </a:r>
            <a:r>
              <a:rPr lang="en-US" sz="2000" i="1" dirty="0" smtClean="0"/>
              <a:t>Satan and of the world</a:t>
            </a:r>
            <a:r>
              <a:rPr lang="en-US" sz="2000" dirty="0" smtClean="0"/>
              <a:t>, the </a:t>
            </a:r>
            <a:r>
              <a:rPr lang="en-US" sz="2000" i="1" dirty="0" err="1" smtClean="0"/>
              <a:t>prevalency</a:t>
            </a:r>
            <a:r>
              <a:rPr lang="en-US" sz="2000" i="1" dirty="0" smtClean="0"/>
              <a:t> of corruption</a:t>
            </a:r>
            <a:r>
              <a:rPr lang="en-US" sz="2000" dirty="0" smtClean="0"/>
              <a:t> remaining in them, and the </a:t>
            </a:r>
            <a:r>
              <a:rPr lang="en-US" sz="2000" b="1" u="sng" dirty="0" smtClean="0"/>
              <a:t>neglect of the means of their preservation</a:t>
            </a:r>
            <a:r>
              <a:rPr lang="en-US" sz="2000" dirty="0" smtClean="0"/>
              <a:t>, fall into grievous sins; and, </a:t>
            </a:r>
            <a:r>
              <a:rPr lang="en-US" sz="2000" b="1" u="sng" dirty="0" smtClean="0"/>
              <a:t>for a time</a:t>
            </a:r>
            <a:r>
              <a:rPr lang="en-US" sz="2000" dirty="0" smtClean="0"/>
              <a:t>, continue therein: </a:t>
            </a:r>
          </a:p>
          <a:p>
            <a:pPr marL="1257300" lvl="2" indent="-342900" algn="l">
              <a:buClr>
                <a:schemeClr val="tx1"/>
              </a:buClr>
              <a:buSzPct val="125000"/>
              <a:buFont typeface="+mj-lt"/>
              <a:buAutoNum type="arabicPeriod"/>
            </a:pPr>
            <a:r>
              <a:rPr lang="en-US" sz="2000" dirty="0" smtClean="0"/>
              <a:t>They incur God's displeasure .</a:t>
            </a:r>
          </a:p>
          <a:p>
            <a:pPr marL="1257300" lvl="2" indent="-342900" algn="l">
              <a:buClr>
                <a:schemeClr val="tx1"/>
              </a:buClr>
              <a:buSzPct val="125000"/>
              <a:buFont typeface="+mj-lt"/>
              <a:buAutoNum type="arabicPeriod"/>
            </a:pPr>
            <a:r>
              <a:rPr lang="en-US" sz="2000" dirty="0" smtClean="0"/>
              <a:t>They grieve His Holy Spirit .</a:t>
            </a:r>
          </a:p>
          <a:p>
            <a:pPr marL="1257300" lvl="2" indent="-342900" algn="l">
              <a:buClr>
                <a:schemeClr val="tx1"/>
              </a:buClr>
              <a:buSzPct val="125000"/>
              <a:buFont typeface="+mj-lt"/>
              <a:buAutoNum type="arabicPeriod"/>
            </a:pPr>
            <a:r>
              <a:rPr lang="en-US" sz="2000" dirty="0" smtClean="0"/>
              <a:t>They are deprived of some measure of their graces and comforts. </a:t>
            </a:r>
          </a:p>
          <a:p>
            <a:pPr marL="1257300" lvl="2" indent="-342900" algn="l">
              <a:buClr>
                <a:schemeClr val="tx1"/>
              </a:buClr>
              <a:buSzPct val="125000"/>
              <a:buFont typeface="+mj-lt"/>
              <a:buAutoNum type="arabicPeriod"/>
            </a:pPr>
            <a:r>
              <a:rPr lang="en-US" sz="2000" dirty="0" smtClean="0"/>
              <a:t>Their hearts hardened.</a:t>
            </a:r>
          </a:p>
          <a:p>
            <a:pPr marL="1257300" lvl="2" indent="-342900" algn="l">
              <a:buClr>
                <a:schemeClr val="tx1"/>
              </a:buClr>
              <a:buSzPct val="125000"/>
              <a:buFont typeface="+mj-lt"/>
              <a:buAutoNum type="arabicPeriod"/>
            </a:pPr>
            <a:r>
              <a:rPr lang="en-US" sz="2000" dirty="0" smtClean="0"/>
              <a:t>Their consciences are wounded. </a:t>
            </a:r>
          </a:p>
          <a:p>
            <a:pPr marL="1257300" lvl="2" indent="-342900" algn="l">
              <a:buClr>
                <a:schemeClr val="tx1"/>
              </a:buClr>
              <a:buSzPct val="125000"/>
              <a:buFont typeface="+mj-lt"/>
              <a:buAutoNum type="arabicPeriod"/>
            </a:pPr>
            <a:r>
              <a:rPr lang="en-US" sz="2000" dirty="0" smtClean="0"/>
              <a:t>They hurt and scandalize others. </a:t>
            </a:r>
          </a:p>
          <a:p>
            <a:pPr marL="1257300" lvl="2" indent="-342900" algn="l">
              <a:buClr>
                <a:schemeClr val="tx1"/>
              </a:buClr>
              <a:buSzPct val="125000"/>
              <a:buFont typeface="+mj-lt"/>
              <a:buAutoNum type="arabicPeriod"/>
            </a:pPr>
            <a:r>
              <a:rPr lang="en-US" sz="2000" dirty="0" smtClean="0"/>
              <a:t> They bring temporal judgments upon themselves.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3">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5" presetClass="entr" presetSubtype="0" fill="hold" grpId="0"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 calcmode="lin" valueType="num">
                                      <p:cBhvr>
                                        <p:cTn id="67"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68"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69"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70"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71"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72"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73"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74" dur="1000" decel="50000">
                                          <p:stCondLst>
                                            <p:cond delay="0"/>
                                          </p:stCondLst>
                                        </p:cTn>
                                        <p:tgtEl>
                                          <p:spTgt spid="3">
                                            <p:txEl>
                                              <p:pRg st="5" end="5"/>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5" presetClass="entr" presetSubtype="0" fill="hold" grpId="0" nodeType="clickEffect">
                                  <p:stCondLst>
                                    <p:cond delay="0"/>
                                  </p:stCondLst>
                                  <p:childTnLst>
                                    <p:set>
                                      <p:cBhvr>
                                        <p:cTn id="78" dur="1" fill="hold">
                                          <p:stCondLst>
                                            <p:cond delay="0"/>
                                          </p:stCondLst>
                                        </p:cTn>
                                        <p:tgtEl>
                                          <p:spTgt spid="3">
                                            <p:txEl>
                                              <p:pRg st="6" end="6"/>
                                            </p:txEl>
                                          </p:spTgt>
                                        </p:tgtEl>
                                        <p:attrNameLst>
                                          <p:attrName>style.visibility</p:attrName>
                                        </p:attrNameLst>
                                      </p:cBhvr>
                                      <p:to>
                                        <p:strVal val="visible"/>
                                      </p:to>
                                    </p:set>
                                    <p:anim calcmode="lin" valueType="num">
                                      <p:cBhvr>
                                        <p:cTn id="79" dur="50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80" dur="50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81" dur="500" accel="50000" fill="hold">
                                          <p:stCondLst>
                                            <p:cond delay="50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82" dur="10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83" dur="50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84" dur="50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85" dur="500" accel="50000" fill="hold">
                                          <p:stCondLst>
                                            <p:cond delay="50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86" dur="1000" decel="50000">
                                          <p:stCondLst>
                                            <p:cond delay="0"/>
                                          </p:stCondLst>
                                        </p:cTn>
                                        <p:tgtEl>
                                          <p:spTgt spid="3">
                                            <p:txEl>
                                              <p:pRg st="6" end="6"/>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5" presetClass="entr" presetSubtype="0" fill="hold" grpId="0" nodeType="clickEffect">
                                  <p:stCondLst>
                                    <p:cond delay="0"/>
                                  </p:stCondLst>
                                  <p:childTnLst>
                                    <p:set>
                                      <p:cBhvr>
                                        <p:cTn id="90" dur="1" fill="hold">
                                          <p:stCondLst>
                                            <p:cond delay="0"/>
                                          </p:stCondLst>
                                        </p:cTn>
                                        <p:tgtEl>
                                          <p:spTgt spid="3">
                                            <p:txEl>
                                              <p:pRg st="7" end="7"/>
                                            </p:txEl>
                                          </p:spTgt>
                                        </p:tgtEl>
                                        <p:attrNameLst>
                                          <p:attrName>style.visibility</p:attrName>
                                        </p:attrNameLst>
                                      </p:cBhvr>
                                      <p:to>
                                        <p:strVal val="visible"/>
                                      </p:to>
                                    </p:set>
                                    <p:anim calcmode="lin" valueType="num">
                                      <p:cBhvr>
                                        <p:cTn id="91" dur="500" decel="50000" fill="hold">
                                          <p:stCondLst>
                                            <p:cond delay="0"/>
                                          </p:stCondLst>
                                        </p:cTn>
                                        <p:tgtEl>
                                          <p:spTgt spid="3">
                                            <p:txEl>
                                              <p:pRg st="7" end="7"/>
                                            </p:txEl>
                                          </p:spTgt>
                                        </p:tgtEl>
                                        <p:attrNameLst>
                                          <p:attrName>style.rotation</p:attrName>
                                        </p:attrNameLst>
                                      </p:cBhvr>
                                      <p:tavLst>
                                        <p:tav tm="0">
                                          <p:val>
                                            <p:fltVal val="-90"/>
                                          </p:val>
                                        </p:tav>
                                        <p:tav tm="100000">
                                          <p:val>
                                            <p:fltVal val="0"/>
                                          </p:val>
                                        </p:tav>
                                      </p:tavLst>
                                    </p:anim>
                                    <p:anim calcmode="lin" valueType="num">
                                      <p:cBhvr>
                                        <p:cTn id="92" dur="500" decel="50000" fill="hold">
                                          <p:stCondLst>
                                            <p:cond delay="0"/>
                                          </p:stCondLst>
                                        </p:cTn>
                                        <p:tgtEl>
                                          <p:spTgt spid="3">
                                            <p:txEl>
                                              <p:pRg st="7" end="7"/>
                                            </p:txEl>
                                          </p:spTgt>
                                        </p:tgtEl>
                                        <p:attrNameLst>
                                          <p:attrName>ppt_w</p:attrName>
                                        </p:attrNameLst>
                                      </p:cBhvr>
                                      <p:tavLst>
                                        <p:tav tm="0">
                                          <p:val>
                                            <p:strVal val="#ppt_w"/>
                                          </p:val>
                                        </p:tav>
                                        <p:tav tm="100000">
                                          <p:val>
                                            <p:strVal val="#ppt_w*.05"/>
                                          </p:val>
                                        </p:tav>
                                      </p:tavLst>
                                    </p:anim>
                                    <p:anim calcmode="lin" valueType="num">
                                      <p:cBhvr>
                                        <p:cTn id="93" dur="500" accel="50000" fill="hold">
                                          <p:stCondLst>
                                            <p:cond delay="500"/>
                                          </p:stCondLst>
                                        </p:cTn>
                                        <p:tgtEl>
                                          <p:spTgt spid="3">
                                            <p:txEl>
                                              <p:pRg st="7" end="7"/>
                                            </p:txEl>
                                          </p:spTgt>
                                        </p:tgtEl>
                                        <p:attrNameLst>
                                          <p:attrName>ppt_w</p:attrName>
                                        </p:attrNameLst>
                                      </p:cBhvr>
                                      <p:tavLst>
                                        <p:tav tm="0">
                                          <p:val>
                                            <p:strVal val="#ppt_w*.05"/>
                                          </p:val>
                                        </p:tav>
                                        <p:tav tm="100000">
                                          <p:val>
                                            <p:strVal val="#ppt_w"/>
                                          </p:val>
                                        </p:tav>
                                      </p:tavLst>
                                    </p:anim>
                                    <p:anim calcmode="lin" valueType="num">
                                      <p:cBhvr>
                                        <p:cTn id="94" dur="10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95" dur="500" decel="50000" fill="hold">
                                          <p:stCondLst>
                                            <p:cond delay="0"/>
                                          </p:stCondLst>
                                        </p:cTn>
                                        <p:tgtEl>
                                          <p:spTgt spid="3">
                                            <p:txEl>
                                              <p:pRg st="7" end="7"/>
                                            </p:txEl>
                                          </p:spTgt>
                                        </p:tgtEl>
                                        <p:attrNameLst>
                                          <p:attrName>ppt_x</p:attrName>
                                        </p:attrNameLst>
                                      </p:cBhvr>
                                      <p:tavLst>
                                        <p:tav tm="0">
                                          <p:val>
                                            <p:strVal val="#ppt_x+.4"/>
                                          </p:val>
                                        </p:tav>
                                        <p:tav tm="100000">
                                          <p:val>
                                            <p:strVal val="#ppt_x"/>
                                          </p:val>
                                        </p:tav>
                                      </p:tavLst>
                                    </p:anim>
                                    <p:anim calcmode="lin" valueType="num">
                                      <p:cBhvr>
                                        <p:cTn id="96" dur="500" decel="50000" fill="hold">
                                          <p:stCondLst>
                                            <p:cond delay="0"/>
                                          </p:stCondLst>
                                        </p:cTn>
                                        <p:tgtEl>
                                          <p:spTgt spid="3">
                                            <p:txEl>
                                              <p:pRg st="7" end="7"/>
                                            </p:txEl>
                                          </p:spTgt>
                                        </p:tgtEl>
                                        <p:attrNameLst>
                                          <p:attrName>ppt_y</p:attrName>
                                        </p:attrNameLst>
                                      </p:cBhvr>
                                      <p:tavLst>
                                        <p:tav tm="0">
                                          <p:val>
                                            <p:strVal val="#ppt_y-.2"/>
                                          </p:val>
                                        </p:tav>
                                        <p:tav tm="100000">
                                          <p:val>
                                            <p:strVal val="#ppt_y+.1"/>
                                          </p:val>
                                        </p:tav>
                                      </p:tavLst>
                                    </p:anim>
                                    <p:anim calcmode="lin" valueType="num">
                                      <p:cBhvr>
                                        <p:cTn id="97" dur="500" accel="50000" fill="hold">
                                          <p:stCondLst>
                                            <p:cond delay="500"/>
                                          </p:stCondLst>
                                        </p:cTn>
                                        <p:tgtEl>
                                          <p:spTgt spid="3">
                                            <p:txEl>
                                              <p:pRg st="7" end="7"/>
                                            </p:txEl>
                                          </p:spTgt>
                                        </p:tgtEl>
                                        <p:attrNameLst>
                                          <p:attrName>ppt_y</p:attrName>
                                        </p:attrNameLst>
                                      </p:cBhvr>
                                      <p:tavLst>
                                        <p:tav tm="0">
                                          <p:val>
                                            <p:strVal val="#ppt_y+.1"/>
                                          </p:val>
                                        </p:tav>
                                        <p:tav tm="100000">
                                          <p:val>
                                            <p:strVal val="#ppt_y"/>
                                          </p:val>
                                        </p:tav>
                                      </p:tavLst>
                                    </p:anim>
                                    <p:animEffect transition="in" filter="fade">
                                      <p:cBhvr>
                                        <p:cTn id="98" dur="1000" decel="50000">
                                          <p:stCondLst>
                                            <p:cond delay="0"/>
                                          </p:stCondLst>
                                        </p:cTn>
                                        <p:tgtEl>
                                          <p:spTgt spid="3">
                                            <p:txEl>
                                              <p:pRg st="7" end="7"/>
                                            </p:txEl>
                                          </p:spTgt>
                                        </p:tgtEl>
                                      </p:cBhvr>
                                    </p:animEffect>
                                  </p:childTnLst>
                                </p:cTn>
                              </p:par>
                            </p:childTnLst>
                          </p:cTn>
                        </p:par>
                      </p:childTnLst>
                    </p:cTn>
                  </p:par>
                  <p:par>
                    <p:cTn id="99" fill="hold">
                      <p:stCondLst>
                        <p:cond delay="indefinite"/>
                      </p:stCondLst>
                      <p:childTnLst>
                        <p:par>
                          <p:cTn id="100" fill="hold">
                            <p:stCondLst>
                              <p:cond delay="0"/>
                            </p:stCondLst>
                            <p:childTnLst>
                              <p:par>
                                <p:cTn id="101" presetID="25" presetClass="entr" presetSubtype="0" fill="hold" grpId="0" nodeType="clickEffect">
                                  <p:stCondLst>
                                    <p:cond delay="0"/>
                                  </p:stCondLst>
                                  <p:childTnLst>
                                    <p:set>
                                      <p:cBhvr>
                                        <p:cTn id="102" dur="1" fill="hold">
                                          <p:stCondLst>
                                            <p:cond delay="0"/>
                                          </p:stCondLst>
                                        </p:cTn>
                                        <p:tgtEl>
                                          <p:spTgt spid="3">
                                            <p:txEl>
                                              <p:pRg st="8" end="8"/>
                                            </p:txEl>
                                          </p:spTgt>
                                        </p:tgtEl>
                                        <p:attrNameLst>
                                          <p:attrName>style.visibility</p:attrName>
                                        </p:attrNameLst>
                                      </p:cBhvr>
                                      <p:to>
                                        <p:strVal val="visible"/>
                                      </p:to>
                                    </p:set>
                                    <p:anim calcmode="lin" valueType="num">
                                      <p:cBhvr>
                                        <p:cTn id="103" dur="500" decel="50000" fill="hold">
                                          <p:stCondLst>
                                            <p:cond delay="0"/>
                                          </p:stCondLst>
                                        </p:cTn>
                                        <p:tgtEl>
                                          <p:spTgt spid="3">
                                            <p:txEl>
                                              <p:pRg st="8" end="8"/>
                                            </p:txEl>
                                          </p:spTgt>
                                        </p:tgtEl>
                                        <p:attrNameLst>
                                          <p:attrName>style.rotation</p:attrName>
                                        </p:attrNameLst>
                                      </p:cBhvr>
                                      <p:tavLst>
                                        <p:tav tm="0">
                                          <p:val>
                                            <p:fltVal val="-90"/>
                                          </p:val>
                                        </p:tav>
                                        <p:tav tm="100000">
                                          <p:val>
                                            <p:fltVal val="0"/>
                                          </p:val>
                                        </p:tav>
                                      </p:tavLst>
                                    </p:anim>
                                    <p:anim calcmode="lin" valueType="num">
                                      <p:cBhvr>
                                        <p:cTn id="104" dur="500" decel="50000" fill="hold">
                                          <p:stCondLst>
                                            <p:cond delay="0"/>
                                          </p:stCondLst>
                                        </p:cTn>
                                        <p:tgtEl>
                                          <p:spTgt spid="3">
                                            <p:txEl>
                                              <p:pRg st="8" end="8"/>
                                            </p:txEl>
                                          </p:spTgt>
                                        </p:tgtEl>
                                        <p:attrNameLst>
                                          <p:attrName>ppt_w</p:attrName>
                                        </p:attrNameLst>
                                      </p:cBhvr>
                                      <p:tavLst>
                                        <p:tav tm="0">
                                          <p:val>
                                            <p:strVal val="#ppt_w"/>
                                          </p:val>
                                        </p:tav>
                                        <p:tav tm="100000">
                                          <p:val>
                                            <p:strVal val="#ppt_w*.05"/>
                                          </p:val>
                                        </p:tav>
                                      </p:tavLst>
                                    </p:anim>
                                    <p:anim calcmode="lin" valueType="num">
                                      <p:cBhvr>
                                        <p:cTn id="105" dur="500" accel="50000" fill="hold">
                                          <p:stCondLst>
                                            <p:cond delay="500"/>
                                          </p:stCondLst>
                                        </p:cTn>
                                        <p:tgtEl>
                                          <p:spTgt spid="3">
                                            <p:txEl>
                                              <p:pRg st="8" end="8"/>
                                            </p:txEl>
                                          </p:spTgt>
                                        </p:tgtEl>
                                        <p:attrNameLst>
                                          <p:attrName>ppt_w</p:attrName>
                                        </p:attrNameLst>
                                      </p:cBhvr>
                                      <p:tavLst>
                                        <p:tav tm="0">
                                          <p:val>
                                            <p:strVal val="#ppt_w*.05"/>
                                          </p:val>
                                        </p:tav>
                                        <p:tav tm="100000">
                                          <p:val>
                                            <p:strVal val="#ppt_w"/>
                                          </p:val>
                                        </p:tav>
                                      </p:tavLst>
                                    </p:anim>
                                    <p:anim calcmode="lin" valueType="num">
                                      <p:cBhvr>
                                        <p:cTn id="106" dur="1000" fill="hold"/>
                                        <p:tgtEl>
                                          <p:spTgt spid="3">
                                            <p:txEl>
                                              <p:pRg st="8" end="8"/>
                                            </p:txEl>
                                          </p:spTgt>
                                        </p:tgtEl>
                                        <p:attrNameLst>
                                          <p:attrName>ppt_h</p:attrName>
                                        </p:attrNameLst>
                                      </p:cBhvr>
                                      <p:tavLst>
                                        <p:tav tm="0">
                                          <p:val>
                                            <p:strVal val="#ppt_h"/>
                                          </p:val>
                                        </p:tav>
                                        <p:tav tm="100000">
                                          <p:val>
                                            <p:strVal val="#ppt_h"/>
                                          </p:val>
                                        </p:tav>
                                      </p:tavLst>
                                    </p:anim>
                                    <p:anim calcmode="lin" valueType="num">
                                      <p:cBhvr>
                                        <p:cTn id="107" dur="500" decel="50000" fill="hold">
                                          <p:stCondLst>
                                            <p:cond delay="0"/>
                                          </p:stCondLst>
                                        </p:cTn>
                                        <p:tgtEl>
                                          <p:spTgt spid="3">
                                            <p:txEl>
                                              <p:pRg st="8" end="8"/>
                                            </p:txEl>
                                          </p:spTgt>
                                        </p:tgtEl>
                                        <p:attrNameLst>
                                          <p:attrName>ppt_x</p:attrName>
                                        </p:attrNameLst>
                                      </p:cBhvr>
                                      <p:tavLst>
                                        <p:tav tm="0">
                                          <p:val>
                                            <p:strVal val="#ppt_x+.4"/>
                                          </p:val>
                                        </p:tav>
                                        <p:tav tm="100000">
                                          <p:val>
                                            <p:strVal val="#ppt_x"/>
                                          </p:val>
                                        </p:tav>
                                      </p:tavLst>
                                    </p:anim>
                                    <p:anim calcmode="lin" valueType="num">
                                      <p:cBhvr>
                                        <p:cTn id="108" dur="500" decel="50000" fill="hold">
                                          <p:stCondLst>
                                            <p:cond delay="0"/>
                                          </p:stCondLst>
                                        </p:cTn>
                                        <p:tgtEl>
                                          <p:spTgt spid="3">
                                            <p:txEl>
                                              <p:pRg st="8" end="8"/>
                                            </p:txEl>
                                          </p:spTgt>
                                        </p:tgtEl>
                                        <p:attrNameLst>
                                          <p:attrName>ppt_y</p:attrName>
                                        </p:attrNameLst>
                                      </p:cBhvr>
                                      <p:tavLst>
                                        <p:tav tm="0">
                                          <p:val>
                                            <p:strVal val="#ppt_y-.2"/>
                                          </p:val>
                                        </p:tav>
                                        <p:tav tm="100000">
                                          <p:val>
                                            <p:strVal val="#ppt_y+.1"/>
                                          </p:val>
                                        </p:tav>
                                      </p:tavLst>
                                    </p:anim>
                                    <p:anim calcmode="lin" valueType="num">
                                      <p:cBhvr>
                                        <p:cTn id="109" dur="500" accel="50000" fill="hold">
                                          <p:stCondLst>
                                            <p:cond delay="500"/>
                                          </p:stCondLst>
                                        </p:cTn>
                                        <p:tgtEl>
                                          <p:spTgt spid="3">
                                            <p:txEl>
                                              <p:pRg st="8" end="8"/>
                                            </p:txEl>
                                          </p:spTgt>
                                        </p:tgtEl>
                                        <p:attrNameLst>
                                          <p:attrName>ppt_y</p:attrName>
                                        </p:attrNameLst>
                                      </p:cBhvr>
                                      <p:tavLst>
                                        <p:tav tm="0">
                                          <p:val>
                                            <p:strVal val="#ppt_y+.1"/>
                                          </p:val>
                                        </p:tav>
                                        <p:tav tm="100000">
                                          <p:val>
                                            <p:strVal val="#ppt_y"/>
                                          </p:val>
                                        </p:tav>
                                      </p:tavLst>
                                    </p:anim>
                                    <p:animEffect transition="in" filter="fade">
                                      <p:cBhvr>
                                        <p:cTn id="110" dur="1000" decel="50000">
                                          <p:stCondLst>
                                            <p:cond delay="0"/>
                                          </p:stCondLst>
                                        </p:cTn>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8400"/>
            <a:ext cx="8305800" cy="1371600"/>
          </a:xfrm>
        </p:spPr>
        <p:txBody>
          <a:bodyPr>
            <a:noAutofit/>
          </a:bodyPr>
          <a:lstStyle/>
          <a:p>
            <a:pPr algn="ctr"/>
            <a:r>
              <a:rPr lang="en-US" sz="8800" b="1" dirty="0" smtClean="0">
                <a:latin typeface="Arial Rounded MT Bold" pitchFamily="34" charset="0"/>
              </a:rPr>
              <a:t>The End</a:t>
            </a:r>
            <a:endParaRPr lang="en-US" sz="8800" b="1" dirty="0">
              <a:latin typeface="Arial Rounded MT Bold"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851648" cy="914400"/>
          </a:xfrm>
        </p:spPr>
        <p:txBody>
          <a:bodyPr/>
          <a:lstStyle/>
          <a:p>
            <a:pPr algn="ctr"/>
            <a:r>
              <a:rPr lang="en-US" sz="6000" u="sng" dirty="0" smtClean="0">
                <a:solidFill>
                  <a:schemeClr val="tx1"/>
                </a:solidFill>
              </a:rPr>
              <a:t>Perseverance of Saints</a:t>
            </a:r>
            <a:endParaRPr lang="en-US" dirty="0">
              <a:solidFill>
                <a:schemeClr val="tx1"/>
              </a:solidFill>
            </a:endParaRPr>
          </a:p>
        </p:txBody>
      </p:sp>
      <p:sp>
        <p:nvSpPr>
          <p:cNvPr id="3" name="Subtitle 2"/>
          <p:cNvSpPr>
            <a:spLocks noGrp="1"/>
          </p:cNvSpPr>
          <p:nvPr>
            <p:ph type="subTitle" idx="1"/>
          </p:nvPr>
        </p:nvSpPr>
        <p:spPr>
          <a:xfrm>
            <a:off x="533400" y="1600200"/>
            <a:ext cx="7854696" cy="5029200"/>
          </a:xfrm>
        </p:spPr>
        <p:txBody>
          <a:bodyPr>
            <a:noAutofit/>
          </a:bodyPr>
          <a:lstStyle/>
          <a:p>
            <a:pPr algn="l"/>
            <a:r>
              <a:rPr lang="en-US" sz="1800" b="1" dirty="0" smtClean="0"/>
              <a:t>Protects</a:t>
            </a:r>
            <a:endParaRPr lang="en-US" sz="1800" dirty="0" smtClean="0"/>
          </a:p>
          <a:p>
            <a:pPr algn="l"/>
            <a:r>
              <a:rPr lang="en-US" sz="1800" dirty="0" smtClean="0"/>
              <a:t> </a:t>
            </a:r>
          </a:p>
          <a:p>
            <a:pPr algn="l"/>
            <a:r>
              <a:rPr lang="en-US" sz="1800" dirty="0" smtClean="0"/>
              <a:t>Biblical teaching that </a:t>
            </a:r>
            <a:r>
              <a:rPr lang="en-US" sz="1800" u="sng" dirty="0" smtClean="0"/>
              <a:t>God protects believers for the completion of their salvation</a:t>
            </a:r>
            <a:r>
              <a:rPr lang="en-US" sz="1800" dirty="0" smtClean="0"/>
              <a:t>. Contemporary Christianity needs to deal forthrightly with the universal human problem of insecurity. The natural gulf between the invisible, infinite God and finite, fallible humanity makes the quest for assurance and security a very significant theological issue. Slogans such as "once saved, always saved," and "eternal security" often easily gain a reverential status normally reserved only for biblical texts and become symbols of "evangelical orthodoxy." Indeed, it comes as a shock to some when they discover that their symbols are not actually biblical terms. </a:t>
            </a:r>
          </a:p>
          <a:p>
            <a:pPr algn="l"/>
            <a:r>
              <a:rPr lang="en-US" sz="1800" dirty="0" smtClean="0"/>
              <a:t>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473</TotalTime>
  <Words>1039</Words>
  <Application>Microsoft Office PowerPoint</Application>
  <PresentationFormat>On-screen Show (4:3)</PresentationFormat>
  <Paragraphs>128</Paragraphs>
  <Slides>11</Slides>
  <Notes>6</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Baptist Doctrine</vt:lpstr>
      <vt:lpstr>Basis of the Perseverance of Saints</vt:lpstr>
      <vt:lpstr>Perseverance of Saints</vt:lpstr>
      <vt:lpstr>Real Believers</vt:lpstr>
      <vt:lpstr>Attachment to Christ</vt:lpstr>
      <vt:lpstr>Special Providence</vt:lpstr>
      <vt:lpstr>Power of God</vt:lpstr>
      <vt:lpstr>The End</vt:lpstr>
      <vt:lpstr>Perseverance of Saints</vt:lpstr>
      <vt:lpstr>Perseverance of Saints</vt:lpstr>
      <vt:lpstr>Perseverance of Saints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Perseverance of Saints</dc:title>
  <dc:creator>Alvin L Hunter</dc:creator>
  <cp:lastModifiedBy>Alvin Hunter</cp:lastModifiedBy>
  <cp:revision>49</cp:revision>
  <dcterms:created xsi:type="dcterms:W3CDTF">2008-04-09T17:34:24Z</dcterms:created>
  <dcterms:modified xsi:type="dcterms:W3CDTF">2012-07-28T06:50:10Z</dcterms:modified>
</cp:coreProperties>
</file>